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51" r:id="rId1"/>
  </p:sldMasterIdLst>
  <p:notesMasterIdLst>
    <p:notesMasterId r:id="rId13"/>
  </p:notesMasterIdLst>
  <p:sldIdLst>
    <p:sldId id="256" r:id="rId2"/>
    <p:sldId id="263" r:id="rId3"/>
    <p:sldId id="264" r:id="rId4"/>
    <p:sldId id="257" r:id="rId5"/>
    <p:sldId id="258" r:id="rId6"/>
    <p:sldId id="260" r:id="rId7"/>
    <p:sldId id="261" r:id="rId8"/>
    <p:sldId id="265" r:id="rId9"/>
    <p:sldId id="259" r:id="rId10"/>
    <p:sldId id="266" r:id="rId11"/>
    <p:sldId id="262" r:id="rId12"/>
  </p:sldIdLst>
  <p:sldSz cx="9906000" cy="6858000" type="A4"/>
  <p:notesSz cx="6858000" cy="9144000"/>
  <p:embeddedFontLst>
    <p:embeddedFont>
      <p:font typeface="Pretendard" panose="02000503000000020004" pitchFamily="2" charset="-127"/>
      <p:regular r:id="rId14"/>
      <p:bold r:id="rId15"/>
    </p:embeddedFont>
    <p:embeddedFont>
      <p:font typeface="Pretendard ExtraBold" panose="02000903000000020004" pitchFamily="2" charset="-127"/>
      <p:bold r:id="rId16"/>
    </p:embeddedFont>
    <p:embeddedFont>
      <p:font typeface="Pretendard Medium" panose="02000603000000020004" pitchFamily="2" charset="-127"/>
      <p:regular r:id="rId17"/>
    </p:embeddedFont>
    <p:embeddedFont>
      <p:font typeface="Pretendard SemiBold" panose="02000703000000020004" pitchFamily="2" charset="-127"/>
      <p:bold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483"/>
    <a:srgbClr val="002B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149E6C-A7AA-4C16-9C75-A5D6E3E74592}" v="2" dt="2023-09-08T09:00:10.9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83" autoAdjust="0"/>
    <p:restoredTop sz="82468" autoAdjust="0"/>
  </p:normalViewPr>
  <p:slideViewPr>
    <p:cSldViewPr snapToGrid="0">
      <p:cViewPr varScale="1">
        <p:scale>
          <a:sx n="136" d="100"/>
          <a:sy n="136" d="100"/>
        </p:scale>
        <p:origin x="2124" y="12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민수" userId="14982e88-ca49-4fc2-bac7-3723f492d2ae" providerId="ADAL" clId="{63B5C9D1-AA1B-4ED7-8F11-3D69C8CAD762}"/>
    <pc:docChg chg="undo redo custSel addSld delSld modSld sldOrd">
      <pc:chgData name="김민수" userId="14982e88-ca49-4fc2-bac7-3723f492d2ae" providerId="ADAL" clId="{63B5C9D1-AA1B-4ED7-8F11-3D69C8CAD762}" dt="2023-07-17T06:39:11.571" v="3851" actId="2062"/>
      <pc:docMkLst>
        <pc:docMk/>
      </pc:docMkLst>
      <pc:sldChg chg="modSp mod">
        <pc:chgData name="김민수" userId="14982e88-ca49-4fc2-bac7-3723f492d2ae" providerId="ADAL" clId="{63B5C9D1-AA1B-4ED7-8F11-3D69C8CAD762}" dt="2023-07-14T09:42:32.956" v="1168" actId="20577"/>
        <pc:sldMkLst>
          <pc:docMk/>
          <pc:sldMk cId="1257423951" sldId="256"/>
        </pc:sldMkLst>
        <pc:spChg chg="mod">
          <ac:chgData name="김민수" userId="14982e88-ca49-4fc2-bac7-3723f492d2ae" providerId="ADAL" clId="{63B5C9D1-AA1B-4ED7-8F11-3D69C8CAD762}" dt="2023-07-14T09:42:28.950" v="1162" actId="20577"/>
          <ac:spMkLst>
            <pc:docMk/>
            <pc:sldMk cId="1257423951" sldId="256"/>
            <ac:spMk id="2" creationId="{B9832622-F9A5-CBA4-D572-ABAFF69B1839}"/>
          </ac:spMkLst>
        </pc:spChg>
        <pc:spChg chg="mod">
          <ac:chgData name="김민수" userId="14982e88-ca49-4fc2-bac7-3723f492d2ae" providerId="ADAL" clId="{63B5C9D1-AA1B-4ED7-8F11-3D69C8CAD762}" dt="2023-07-14T09:42:32.956" v="1168" actId="20577"/>
          <ac:spMkLst>
            <pc:docMk/>
            <pc:sldMk cId="1257423951" sldId="256"/>
            <ac:spMk id="3" creationId="{02873E4C-B98D-55A8-0CC7-248FE3C96C29}"/>
          </ac:spMkLst>
        </pc:spChg>
      </pc:sldChg>
      <pc:sldChg chg="modSp mod ord">
        <pc:chgData name="김민수" userId="14982e88-ca49-4fc2-bac7-3723f492d2ae" providerId="ADAL" clId="{63B5C9D1-AA1B-4ED7-8F11-3D69C8CAD762}" dt="2023-07-17T05:54:38.859" v="2003" actId="1076"/>
        <pc:sldMkLst>
          <pc:docMk/>
          <pc:sldMk cId="650806288" sldId="262"/>
        </pc:sldMkLst>
        <pc:spChg chg="mod">
          <ac:chgData name="김민수" userId="14982e88-ca49-4fc2-bac7-3723f492d2ae" providerId="ADAL" clId="{63B5C9D1-AA1B-4ED7-8F11-3D69C8CAD762}" dt="2023-07-17T05:33:36.542" v="1594" actId="20577"/>
          <ac:spMkLst>
            <pc:docMk/>
            <pc:sldMk cId="650806288" sldId="262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5:52:39.429" v="1975" actId="2711"/>
          <ac:spMkLst>
            <pc:docMk/>
            <pc:sldMk cId="650806288" sldId="262"/>
            <ac:spMk id="3" creationId="{6EF73FBE-C487-72C1-3608-6F0651710A0B}"/>
          </ac:spMkLst>
        </pc:spChg>
        <pc:picChg chg="mod">
          <ac:chgData name="김민수" userId="14982e88-ca49-4fc2-bac7-3723f492d2ae" providerId="ADAL" clId="{63B5C9D1-AA1B-4ED7-8F11-3D69C8CAD762}" dt="2023-07-17T05:54:38.859" v="2003" actId="1076"/>
          <ac:picMkLst>
            <pc:docMk/>
            <pc:sldMk cId="650806288" sldId="262"/>
            <ac:picMk id="7" creationId="{AB2589B2-73D7-1CD2-FA01-BF1441691BF7}"/>
          </ac:picMkLst>
        </pc:picChg>
        <pc:picChg chg="mod">
          <ac:chgData name="김민수" userId="14982e88-ca49-4fc2-bac7-3723f492d2ae" providerId="ADAL" clId="{63B5C9D1-AA1B-4ED7-8F11-3D69C8CAD762}" dt="2023-07-17T05:54:38.859" v="2003" actId="1076"/>
          <ac:picMkLst>
            <pc:docMk/>
            <pc:sldMk cId="650806288" sldId="262"/>
            <ac:picMk id="8" creationId="{3C729797-2EC2-86F1-354D-D5FD385D9A95}"/>
          </ac:picMkLst>
        </pc:picChg>
      </pc:sldChg>
      <pc:sldChg chg="modSp mod">
        <pc:chgData name="김민수" userId="14982e88-ca49-4fc2-bac7-3723f492d2ae" providerId="ADAL" clId="{63B5C9D1-AA1B-4ED7-8F11-3D69C8CAD762}" dt="2023-07-17T05:53:33.642" v="1986" actId="1076"/>
        <pc:sldMkLst>
          <pc:docMk/>
          <pc:sldMk cId="966976460" sldId="263"/>
        </pc:sldMkLst>
        <pc:spChg chg="mod">
          <ac:chgData name="김민수" userId="14982e88-ca49-4fc2-bac7-3723f492d2ae" providerId="ADAL" clId="{63B5C9D1-AA1B-4ED7-8F11-3D69C8CAD762}" dt="2023-07-17T05:33:40.327" v="1595"/>
          <ac:spMkLst>
            <pc:docMk/>
            <pc:sldMk cId="966976460" sldId="263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5:53:11.988" v="1981" actId="20577"/>
          <ac:spMkLst>
            <pc:docMk/>
            <pc:sldMk cId="966976460" sldId="263"/>
            <ac:spMk id="3" creationId="{6EF73FBE-C487-72C1-3608-6F0651710A0B}"/>
          </ac:spMkLst>
        </pc:spChg>
        <pc:picChg chg="mod">
          <ac:chgData name="김민수" userId="14982e88-ca49-4fc2-bac7-3723f492d2ae" providerId="ADAL" clId="{63B5C9D1-AA1B-4ED7-8F11-3D69C8CAD762}" dt="2023-07-17T05:53:33.642" v="1986" actId="1076"/>
          <ac:picMkLst>
            <pc:docMk/>
            <pc:sldMk cId="966976460" sldId="263"/>
            <ac:picMk id="6" creationId="{41F435D7-80C0-F70D-6CC4-F18745C55E7B}"/>
          </ac:picMkLst>
        </pc:picChg>
        <pc:picChg chg="mod">
          <ac:chgData name="김민수" userId="14982e88-ca49-4fc2-bac7-3723f492d2ae" providerId="ADAL" clId="{63B5C9D1-AA1B-4ED7-8F11-3D69C8CAD762}" dt="2023-07-17T05:53:30.954" v="1985" actId="1076"/>
          <ac:picMkLst>
            <pc:docMk/>
            <pc:sldMk cId="966976460" sldId="263"/>
            <ac:picMk id="11" creationId="{D79526F9-5D08-8E5E-9518-D352110B7886}"/>
          </ac:picMkLst>
        </pc:picChg>
      </pc:sldChg>
      <pc:sldChg chg="modSp mod">
        <pc:chgData name="김민수" userId="14982e88-ca49-4fc2-bac7-3723f492d2ae" providerId="ADAL" clId="{63B5C9D1-AA1B-4ED7-8F11-3D69C8CAD762}" dt="2023-07-17T05:53:57.579" v="1993" actId="1076"/>
        <pc:sldMkLst>
          <pc:docMk/>
          <pc:sldMk cId="1700582498" sldId="264"/>
        </pc:sldMkLst>
        <pc:spChg chg="mod">
          <ac:chgData name="김민수" userId="14982e88-ca49-4fc2-bac7-3723f492d2ae" providerId="ADAL" clId="{63B5C9D1-AA1B-4ED7-8F11-3D69C8CAD762}" dt="2023-07-17T05:33:42.249" v="1596"/>
          <ac:spMkLst>
            <pc:docMk/>
            <pc:sldMk cId="1700582498" sldId="264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5:53:54.335" v="1992" actId="20577"/>
          <ac:spMkLst>
            <pc:docMk/>
            <pc:sldMk cId="1700582498" sldId="264"/>
            <ac:spMk id="3" creationId="{6EF73FBE-C487-72C1-3608-6F0651710A0B}"/>
          </ac:spMkLst>
        </pc:spChg>
        <pc:picChg chg="mod">
          <ac:chgData name="김민수" userId="14982e88-ca49-4fc2-bac7-3723f492d2ae" providerId="ADAL" clId="{63B5C9D1-AA1B-4ED7-8F11-3D69C8CAD762}" dt="2023-07-17T05:53:57.579" v="1993" actId="1076"/>
          <ac:picMkLst>
            <pc:docMk/>
            <pc:sldMk cId="1700582498" sldId="264"/>
            <ac:picMk id="7" creationId="{03187AA4-2562-58A1-D0F7-A370FF2E456B}"/>
          </ac:picMkLst>
        </pc:picChg>
        <pc:picChg chg="mod">
          <ac:chgData name="김민수" userId="14982e88-ca49-4fc2-bac7-3723f492d2ae" providerId="ADAL" clId="{63B5C9D1-AA1B-4ED7-8F11-3D69C8CAD762}" dt="2023-07-17T05:53:57.579" v="1993" actId="1076"/>
          <ac:picMkLst>
            <pc:docMk/>
            <pc:sldMk cId="1700582498" sldId="264"/>
            <ac:picMk id="9" creationId="{2588D4B7-2112-4B25-9FC1-551ADAF0B07B}"/>
          </ac:picMkLst>
        </pc:picChg>
      </pc:sldChg>
      <pc:sldChg chg="modSp mod">
        <pc:chgData name="김민수" userId="14982e88-ca49-4fc2-bac7-3723f492d2ae" providerId="ADAL" clId="{63B5C9D1-AA1B-4ED7-8F11-3D69C8CAD762}" dt="2023-07-17T05:54:23.951" v="2001" actId="20577"/>
        <pc:sldMkLst>
          <pc:docMk/>
          <pc:sldMk cId="3081599017" sldId="265"/>
        </pc:sldMkLst>
        <pc:spChg chg="mod">
          <ac:chgData name="김민수" userId="14982e88-ca49-4fc2-bac7-3723f492d2ae" providerId="ADAL" clId="{63B5C9D1-AA1B-4ED7-8F11-3D69C8CAD762}" dt="2023-07-17T05:33:44.478" v="1597"/>
          <ac:spMkLst>
            <pc:docMk/>
            <pc:sldMk cId="3081599017" sldId="265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5:54:23.951" v="2001" actId="20577"/>
          <ac:spMkLst>
            <pc:docMk/>
            <pc:sldMk cId="3081599017" sldId="265"/>
            <ac:spMk id="3" creationId="{6EF73FBE-C487-72C1-3608-6F0651710A0B}"/>
          </ac:spMkLst>
        </pc:spChg>
        <pc:picChg chg="mod">
          <ac:chgData name="김민수" userId="14982e88-ca49-4fc2-bac7-3723f492d2ae" providerId="ADAL" clId="{63B5C9D1-AA1B-4ED7-8F11-3D69C8CAD762}" dt="2023-07-17T05:54:17.185" v="1997" actId="1076"/>
          <ac:picMkLst>
            <pc:docMk/>
            <pc:sldMk cId="3081599017" sldId="265"/>
            <ac:picMk id="6" creationId="{4195ACE0-07EF-F62D-49C9-47138CCB42D3}"/>
          </ac:picMkLst>
        </pc:picChg>
        <pc:picChg chg="mod">
          <ac:chgData name="김민수" userId="14982e88-ca49-4fc2-bac7-3723f492d2ae" providerId="ADAL" clId="{63B5C9D1-AA1B-4ED7-8F11-3D69C8CAD762}" dt="2023-07-17T05:54:15.394" v="1996" actId="1076"/>
          <ac:picMkLst>
            <pc:docMk/>
            <pc:sldMk cId="3081599017" sldId="265"/>
            <ac:picMk id="10" creationId="{72E1524E-D19B-2C06-5AC6-342333BD23FD}"/>
          </ac:picMkLst>
        </pc:picChg>
      </pc:sldChg>
      <pc:sldChg chg="modSp mod">
        <pc:chgData name="김민수" userId="14982e88-ca49-4fc2-bac7-3723f492d2ae" providerId="ADAL" clId="{63B5C9D1-AA1B-4ED7-8F11-3D69C8CAD762}" dt="2023-07-17T05:57:21.147" v="2114" actId="1076"/>
        <pc:sldMkLst>
          <pc:docMk/>
          <pc:sldMk cId="4060159291" sldId="267"/>
        </pc:sldMkLst>
        <pc:spChg chg="mod">
          <ac:chgData name="김민수" userId="14982e88-ca49-4fc2-bac7-3723f492d2ae" providerId="ADAL" clId="{63B5C9D1-AA1B-4ED7-8F11-3D69C8CAD762}" dt="2023-07-17T05:33:48.727" v="1599"/>
          <ac:spMkLst>
            <pc:docMk/>
            <pc:sldMk cId="4060159291" sldId="267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5:57:04.703" v="2110" actId="2711"/>
          <ac:spMkLst>
            <pc:docMk/>
            <pc:sldMk cId="4060159291" sldId="267"/>
            <ac:spMk id="3" creationId="{6EF73FBE-C487-72C1-3608-6F0651710A0B}"/>
          </ac:spMkLst>
        </pc:spChg>
        <pc:spChg chg="mod">
          <ac:chgData name="김민수" userId="14982e88-ca49-4fc2-bac7-3723f492d2ae" providerId="ADAL" clId="{63B5C9D1-AA1B-4ED7-8F11-3D69C8CAD762}" dt="2023-07-17T05:57:21.147" v="2114" actId="1076"/>
          <ac:spMkLst>
            <pc:docMk/>
            <pc:sldMk cId="4060159291" sldId="267"/>
            <ac:spMk id="11" creationId="{6297D91E-00FF-8668-ED38-AC498A360D64}"/>
          </ac:spMkLst>
        </pc:spChg>
        <pc:picChg chg="mod">
          <ac:chgData name="김민수" userId="14982e88-ca49-4fc2-bac7-3723f492d2ae" providerId="ADAL" clId="{63B5C9D1-AA1B-4ED7-8F11-3D69C8CAD762}" dt="2023-07-17T05:57:14.203" v="2113" actId="1076"/>
          <ac:picMkLst>
            <pc:docMk/>
            <pc:sldMk cId="4060159291" sldId="267"/>
            <ac:picMk id="8" creationId="{A5293470-75AE-63CA-0F01-C57A05739776}"/>
          </ac:picMkLst>
        </pc:picChg>
        <pc:picChg chg="mod">
          <ac:chgData name="김민수" userId="14982e88-ca49-4fc2-bac7-3723f492d2ae" providerId="ADAL" clId="{63B5C9D1-AA1B-4ED7-8F11-3D69C8CAD762}" dt="2023-07-17T05:57:21.147" v="2114" actId="1076"/>
          <ac:picMkLst>
            <pc:docMk/>
            <pc:sldMk cId="4060159291" sldId="267"/>
            <ac:picMk id="10" creationId="{261B7303-8526-085F-B1C1-23D5473BE617}"/>
          </ac:picMkLst>
        </pc:picChg>
        <pc:picChg chg="mod">
          <ac:chgData name="김민수" userId="14982e88-ca49-4fc2-bac7-3723f492d2ae" providerId="ADAL" clId="{63B5C9D1-AA1B-4ED7-8F11-3D69C8CAD762}" dt="2023-07-17T05:57:09.003" v="2111" actId="1076"/>
          <ac:picMkLst>
            <pc:docMk/>
            <pc:sldMk cId="4060159291" sldId="267"/>
            <ac:picMk id="16" creationId="{7D36BF41-A1F3-9039-7EBB-6D1850C4BF5C}"/>
          </ac:picMkLst>
        </pc:picChg>
        <pc:picChg chg="mod">
          <ac:chgData name="김민수" userId="14982e88-ca49-4fc2-bac7-3723f492d2ae" providerId="ADAL" clId="{63B5C9D1-AA1B-4ED7-8F11-3D69C8CAD762}" dt="2023-07-17T05:57:11.818" v="2112" actId="1076"/>
          <ac:picMkLst>
            <pc:docMk/>
            <pc:sldMk cId="4060159291" sldId="267"/>
            <ac:picMk id="18" creationId="{0C879F7F-5980-AF89-D3EE-AF0E86129060}"/>
          </ac:picMkLst>
        </pc:picChg>
      </pc:sldChg>
      <pc:sldChg chg="addSp delSp modSp del mod delAnim">
        <pc:chgData name="김민수" userId="14982e88-ca49-4fc2-bac7-3723f492d2ae" providerId="ADAL" clId="{63B5C9D1-AA1B-4ED7-8F11-3D69C8CAD762}" dt="2023-07-17T06:06:18.242" v="2908" actId="47"/>
        <pc:sldMkLst>
          <pc:docMk/>
          <pc:sldMk cId="695014102" sldId="270"/>
        </pc:sldMkLst>
        <pc:spChg chg="mod">
          <ac:chgData name="김민수" userId="14982e88-ca49-4fc2-bac7-3723f492d2ae" providerId="ADAL" clId="{63B5C9D1-AA1B-4ED7-8F11-3D69C8CAD762}" dt="2023-07-17T05:36:02.087" v="1680"/>
          <ac:spMkLst>
            <pc:docMk/>
            <pc:sldMk cId="695014102" sldId="270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6:03:53.954" v="2838" actId="20577"/>
          <ac:spMkLst>
            <pc:docMk/>
            <pc:sldMk cId="695014102" sldId="270"/>
            <ac:spMk id="3" creationId="{6EF73FBE-C487-72C1-3608-6F0651710A0B}"/>
          </ac:spMkLst>
        </pc:spChg>
        <pc:spChg chg="del">
          <ac:chgData name="김민수" userId="14982e88-ca49-4fc2-bac7-3723f492d2ae" providerId="ADAL" clId="{63B5C9D1-AA1B-4ED7-8F11-3D69C8CAD762}" dt="2023-07-17T05:57:59.867" v="2116" actId="478"/>
          <ac:spMkLst>
            <pc:docMk/>
            <pc:sldMk cId="695014102" sldId="270"/>
            <ac:spMk id="5" creationId="{28CEFADB-9362-4613-E3AE-FC8988A9AC6E}"/>
          </ac:spMkLst>
        </pc:spChg>
        <pc:spChg chg="mod">
          <ac:chgData name="김민수" userId="14982e88-ca49-4fc2-bac7-3723f492d2ae" providerId="ADAL" clId="{63B5C9D1-AA1B-4ED7-8F11-3D69C8CAD762}" dt="2023-07-17T06:04:30.426" v="2845" actId="1076"/>
          <ac:spMkLst>
            <pc:docMk/>
            <pc:sldMk cId="695014102" sldId="270"/>
            <ac:spMk id="7" creationId="{577A9837-6D50-F5AB-ADE3-091511843A93}"/>
          </ac:spMkLst>
        </pc:spChg>
        <pc:spChg chg="mod">
          <ac:chgData name="김민수" userId="14982e88-ca49-4fc2-bac7-3723f492d2ae" providerId="ADAL" clId="{63B5C9D1-AA1B-4ED7-8F11-3D69C8CAD762}" dt="2023-07-17T06:04:30.426" v="2845" actId="1076"/>
          <ac:spMkLst>
            <pc:docMk/>
            <pc:sldMk cId="695014102" sldId="270"/>
            <ac:spMk id="9" creationId="{017BEDDE-BBF7-7F9F-F47E-8353E9F055A5}"/>
          </ac:spMkLst>
        </pc:spChg>
        <pc:spChg chg="del">
          <ac:chgData name="김민수" userId="14982e88-ca49-4fc2-bac7-3723f492d2ae" providerId="ADAL" clId="{63B5C9D1-AA1B-4ED7-8F11-3D69C8CAD762}" dt="2023-07-17T05:57:59.867" v="2116" actId="478"/>
          <ac:spMkLst>
            <pc:docMk/>
            <pc:sldMk cId="695014102" sldId="270"/>
            <ac:spMk id="10" creationId="{68E92CB4-C7C3-0DF0-1FB4-A59524060E00}"/>
          </ac:spMkLst>
        </pc:spChg>
        <pc:spChg chg="mod">
          <ac:chgData name="김민수" userId="14982e88-ca49-4fc2-bac7-3723f492d2ae" providerId="ADAL" clId="{63B5C9D1-AA1B-4ED7-8F11-3D69C8CAD762}" dt="2023-07-17T06:04:30.426" v="2845" actId="1076"/>
          <ac:spMkLst>
            <pc:docMk/>
            <pc:sldMk cId="695014102" sldId="270"/>
            <ac:spMk id="11" creationId="{A7292D33-8588-E2B0-BF3E-2F1C6CDD4E18}"/>
          </ac:spMkLst>
        </pc:spChg>
        <pc:spChg chg="mod">
          <ac:chgData name="김민수" userId="14982e88-ca49-4fc2-bac7-3723f492d2ae" providerId="ADAL" clId="{63B5C9D1-AA1B-4ED7-8F11-3D69C8CAD762}" dt="2023-07-17T06:04:30.426" v="2845" actId="1076"/>
          <ac:spMkLst>
            <pc:docMk/>
            <pc:sldMk cId="695014102" sldId="270"/>
            <ac:spMk id="12" creationId="{A5DD14D0-056D-66DF-973E-63B32872C1AE}"/>
          </ac:spMkLst>
        </pc:spChg>
        <pc:spChg chg="mod">
          <ac:chgData name="김민수" userId="14982e88-ca49-4fc2-bac7-3723f492d2ae" providerId="ADAL" clId="{63B5C9D1-AA1B-4ED7-8F11-3D69C8CAD762}" dt="2023-07-17T06:04:30.426" v="2845" actId="1076"/>
          <ac:spMkLst>
            <pc:docMk/>
            <pc:sldMk cId="695014102" sldId="270"/>
            <ac:spMk id="13" creationId="{69E422C2-192A-EBC9-E049-19F3728DE85F}"/>
          </ac:spMkLst>
        </pc:spChg>
        <pc:spChg chg="mod">
          <ac:chgData name="김민수" userId="14982e88-ca49-4fc2-bac7-3723f492d2ae" providerId="ADAL" clId="{63B5C9D1-AA1B-4ED7-8F11-3D69C8CAD762}" dt="2023-07-17T06:04:30.426" v="2845" actId="1076"/>
          <ac:spMkLst>
            <pc:docMk/>
            <pc:sldMk cId="695014102" sldId="270"/>
            <ac:spMk id="14" creationId="{8C2D55D8-13F4-FE8D-9F11-A9AD12DADA28}"/>
          </ac:spMkLst>
        </pc:spChg>
        <pc:spChg chg="mod">
          <ac:chgData name="김민수" userId="14982e88-ca49-4fc2-bac7-3723f492d2ae" providerId="ADAL" clId="{63B5C9D1-AA1B-4ED7-8F11-3D69C8CAD762}" dt="2023-07-17T06:04:30.426" v="2845" actId="1076"/>
          <ac:spMkLst>
            <pc:docMk/>
            <pc:sldMk cId="695014102" sldId="270"/>
            <ac:spMk id="15" creationId="{FC58F611-B0C9-D272-56CA-4B4C7FE5061D}"/>
          </ac:spMkLst>
        </pc:spChg>
        <pc:spChg chg="del">
          <ac:chgData name="김민수" userId="14982e88-ca49-4fc2-bac7-3723f492d2ae" providerId="ADAL" clId="{63B5C9D1-AA1B-4ED7-8F11-3D69C8CAD762}" dt="2023-07-17T05:57:59.867" v="2116" actId="478"/>
          <ac:spMkLst>
            <pc:docMk/>
            <pc:sldMk cId="695014102" sldId="270"/>
            <ac:spMk id="16" creationId="{0A0C8AFC-8EBA-0C3E-BB58-B76C40B63C10}"/>
          </ac:spMkLst>
        </pc:spChg>
        <pc:spChg chg="del mod">
          <ac:chgData name="김민수" userId="14982e88-ca49-4fc2-bac7-3723f492d2ae" providerId="ADAL" clId="{63B5C9D1-AA1B-4ED7-8F11-3D69C8CAD762}" dt="2023-07-17T05:58:59.153" v="2155" actId="478"/>
          <ac:spMkLst>
            <pc:docMk/>
            <pc:sldMk cId="695014102" sldId="270"/>
            <ac:spMk id="17" creationId="{EE6CDBDA-96A8-66B6-44A4-14684293DBC0}"/>
          </ac:spMkLst>
        </pc:spChg>
        <pc:spChg chg="del mod">
          <ac:chgData name="김민수" userId="14982e88-ca49-4fc2-bac7-3723f492d2ae" providerId="ADAL" clId="{63B5C9D1-AA1B-4ED7-8F11-3D69C8CAD762}" dt="2023-07-17T05:58:58.625" v="2154" actId="478"/>
          <ac:spMkLst>
            <pc:docMk/>
            <pc:sldMk cId="695014102" sldId="270"/>
            <ac:spMk id="18" creationId="{D43929B8-27CA-AFC3-A14C-D56EF3336EF0}"/>
          </ac:spMkLst>
        </pc:spChg>
        <pc:spChg chg="del">
          <ac:chgData name="김민수" userId="14982e88-ca49-4fc2-bac7-3723f492d2ae" providerId="ADAL" clId="{63B5C9D1-AA1B-4ED7-8F11-3D69C8CAD762}" dt="2023-07-17T05:57:59.867" v="2116" actId="478"/>
          <ac:spMkLst>
            <pc:docMk/>
            <pc:sldMk cId="695014102" sldId="270"/>
            <ac:spMk id="19" creationId="{A6F9B53D-61CF-454D-EA1C-14179295DAC1}"/>
          </ac:spMkLst>
        </pc:spChg>
        <pc:spChg chg="del mod">
          <ac:chgData name="김민수" userId="14982e88-ca49-4fc2-bac7-3723f492d2ae" providerId="ADAL" clId="{63B5C9D1-AA1B-4ED7-8F11-3D69C8CAD762}" dt="2023-07-17T05:57:59.867" v="2116" actId="478"/>
          <ac:spMkLst>
            <pc:docMk/>
            <pc:sldMk cId="695014102" sldId="270"/>
            <ac:spMk id="20" creationId="{187E86B7-F3FD-DAD2-3114-28D6AB21FE6C}"/>
          </ac:spMkLst>
        </pc:spChg>
        <pc:spChg chg="del">
          <ac:chgData name="김민수" userId="14982e88-ca49-4fc2-bac7-3723f492d2ae" providerId="ADAL" clId="{63B5C9D1-AA1B-4ED7-8F11-3D69C8CAD762}" dt="2023-07-17T05:57:59.867" v="2116" actId="478"/>
          <ac:spMkLst>
            <pc:docMk/>
            <pc:sldMk cId="695014102" sldId="270"/>
            <ac:spMk id="21" creationId="{210CEEBE-F094-10F4-9E44-6C7E1613CBB5}"/>
          </ac:spMkLst>
        </pc:spChg>
        <pc:spChg chg="del mod">
          <ac:chgData name="김민수" userId="14982e88-ca49-4fc2-bac7-3723f492d2ae" providerId="ADAL" clId="{63B5C9D1-AA1B-4ED7-8F11-3D69C8CAD762}" dt="2023-07-17T05:57:59.867" v="2116" actId="478"/>
          <ac:spMkLst>
            <pc:docMk/>
            <pc:sldMk cId="695014102" sldId="270"/>
            <ac:spMk id="22" creationId="{49AAE4F7-B47F-0C56-4B7C-D839B9E54486}"/>
          </ac:spMkLst>
        </pc:spChg>
        <pc:spChg chg="mod">
          <ac:chgData name="김민수" userId="14982e88-ca49-4fc2-bac7-3723f492d2ae" providerId="ADAL" clId="{63B5C9D1-AA1B-4ED7-8F11-3D69C8CAD762}" dt="2023-07-14T09:37:20.403" v="1132"/>
          <ac:spMkLst>
            <pc:docMk/>
            <pc:sldMk cId="695014102" sldId="270"/>
            <ac:spMk id="23" creationId="{3BC2565E-3D83-76B8-EDC1-ADB2D3EBD082}"/>
          </ac:spMkLst>
        </pc:spChg>
        <pc:spChg chg="mod">
          <ac:chgData name="김민수" userId="14982e88-ca49-4fc2-bac7-3723f492d2ae" providerId="ADAL" clId="{63B5C9D1-AA1B-4ED7-8F11-3D69C8CAD762}" dt="2023-07-14T09:37:20.403" v="1132"/>
          <ac:spMkLst>
            <pc:docMk/>
            <pc:sldMk cId="695014102" sldId="270"/>
            <ac:spMk id="24" creationId="{F1E65EA8-FA32-A1EE-5934-7A08FCC81471}"/>
          </ac:spMkLst>
        </pc:spChg>
        <pc:spChg chg="mod">
          <ac:chgData name="김민수" userId="14982e88-ca49-4fc2-bac7-3723f492d2ae" providerId="ADAL" clId="{63B5C9D1-AA1B-4ED7-8F11-3D69C8CAD762}" dt="2023-07-14T09:37:20.403" v="1132"/>
          <ac:spMkLst>
            <pc:docMk/>
            <pc:sldMk cId="695014102" sldId="270"/>
            <ac:spMk id="25" creationId="{9ACB3A2B-8115-5F62-4993-5780FF3446AB}"/>
          </ac:spMkLst>
        </pc:spChg>
        <pc:grpChg chg="add del mod">
          <ac:chgData name="김민수" userId="14982e88-ca49-4fc2-bac7-3723f492d2ae" providerId="ADAL" clId="{63B5C9D1-AA1B-4ED7-8F11-3D69C8CAD762}" dt="2023-07-17T05:58:01.660" v="2117" actId="478"/>
          <ac:grpSpMkLst>
            <pc:docMk/>
            <pc:sldMk cId="695014102" sldId="270"/>
            <ac:grpSpMk id="8" creationId="{2D8FF796-C1EB-DED3-035E-1AD9E1606AB7}"/>
          </ac:grpSpMkLst>
        </pc:grpChg>
        <pc:grpChg chg="add mod">
          <ac:chgData name="김민수" userId="14982e88-ca49-4fc2-bac7-3723f492d2ae" providerId="ADAL" clId="{63B5C9D1-AA1B-4ED7-8F11-3D69C8CAD762}" dt="2023-07-17T06:04:30.426" v="2845" actId="1076"/>
          <ac:grpSpMkLst>
            <pc:docMk/>
            <pc:sldMk cId="695014102" sldId="270"/>
            <ac:grpSpMk id="26" creationId="{3BBD4DD3-8A06-F69B-8DD4-7DF295F0688C}"/>
          </ac:grpSpMkLst>
        </pc:grpChg>
        <pc:picChg chg="del">
          <ac:chgData name="김민수" userId="14982e88-ca49-4fc2-bac7-3723f492d2ae" providerId="ADAL" clId="{63B5C9D1-AA1B-4ED7-8F11-3D69C8CAD762}" dt="2023-07-17T05:57:58.381" v="2115" actId="478"/>
          <ac:picMkLst>
            <pc:docMk/>
            <pc:sldMk cId="695014102" sldId="270"/>
            <ac:picMk id="6" creationId="{75445EA2-06F8-B255-FF71-AD97155DD65F}"/>
          </ac:picMkLst>
        </pc:picChg>
        <pc:picChg chg="mod">
          <ac:chgData name="김민수" userId="14982e88-ca49-4fc2-bac7-3723f492d2ae" providerId="ADAL" clId="{63B5C9D1-AA1B-4ED7-8F11-3D69C8CAD762}" dt="2023-07-17T06:04:30.426" v="2845" actId="1076"/>
          <ac:picMkLst>
            <pc:docMk/>
            <pc:sldMk cId="695014102" sldId="270"/>
            <ac:picMk id="1026" creationId="{E814842B-AB19-67FF-8CC7-23D54AC36A36}"/>
          </ac:picMkLst>
        </pc:picChg>
      </pc:sldChg>
      <pc:sldChg chg="addSp delSp modSp mod delAnim">
        <pc:chgData name="김민수" userId="14982e88-ca49-4fc2-bac7-3723f492d2ae" providerId="ADAL" clId="{63B5C9D1-AA1B-4ED7-8F11-3D69C8CAD762}" dt="2023-07-17T06:18:46.151" v="3624" actId="20577"/>
        <pc:sldMkLst>
          <pc:docMk/>
          <pc:sldMk cId="3567354729" sldId="273"/>
        </pc:sldMkLst>
        <pc:spChg chg="mod">
          <ac:chgData name="김민수" userId="14982e88-ca49-4fc2-bac7-3723f492d2ae" providerId="ADAL" clId="{63B5C9D1-AA1B-4ED7-8F11-3D69C8CAD762}" dt="2023-07-17T05:39:46.653" v="1727" actId="6549"/>
          <ac:spMkLst>
            <pc:docMk/>
            <pc:sldMk cId="3567354729" sldId="273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6:18:46.151" v="3624" actId="20577"/>
          <ac:spMkLst>
            <pc:docMk/>
            <pc:sldMk cId="3567354729" sldId="273"/>
            <ac:spMk id="3" creationId="{6EF73FBE-C487-72C1-3608-6F0651710A0B}"/>
          </ac:spMkLst>
        </pc:spChg>
        <pc:spChg chg="del mod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5" creationId="{28CEFADB-9362-4613-E3AE-FC8988A9AC6E}"/>
          </ac:spMkLst>
        </pc:spChg>
        <pc:spChg chg="del mod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7" creationId="{577A9837-6D50-F5AB-ADE3-091511843A93}"/>
          </ac:spMkLst>
        </pc:spChg>
        <pc:spChg chg="del mod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9" creationId="{017BEDDE-BBF7-7F9F-F47E-8353E9F055A5}"/>
          </ac:spMkLst>
        </pc:spChg>
        <pc:spChg chg="del mod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10" creationId="{68E92CB4-C7C3-0DF0-1FB4-A59524060E00}"/>
          </ac:spMkLst>
        </pc:spChg>
        <pc:spChg chg="del mod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11" creationId="{A7292D33-8588-E2B0-BF3E-2F1C6CDD4E18}"/>
          </ac:spMkLst>
        </pc:spChg>
        <pc:spChg chg="del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12" creationId="{A5DD14D0-056D-66DF-973E-63B32872C1AE}"/>
          </ac:spMkLst>
        </pc:spChg>
        <pc:spChg chg="del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13" creationId="{69E422C2-192A-EBC9-E049-19F3728DE85F}"/>
          </ac:spMkLst>
        </pc:spChg>
        <pc:spChg chg="del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14" creationId="{8C2D55D8-13F4-FE8D-9F11-A9AD12DADA28}"/>
          </ac:spMkLst>
        </pc:spChg>
        <pc:spChg chg="del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15" creationId="{FC58F611-B0C9-D272-56CA-4B4C7FE5061D}"/>
          </ac:spMkLst>
        </pc:spChg>
        <pc:spChg chg="del mod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16" creationId="{0A0C8AFC-8EBA-0C3E-BB58-B76C40B63C10}"/>
          </ac:spMkLst>
        </pc:spChg>
        <pc:spChg chg="del">
          <ac:chgData name="김민수" userId="14982e88-ca49-4fc2-bac7-3723f492d2ae" providerId="ADAL" clId="{63B5C9D1-AA1B-4ED7-8F11-3D69C8CAD762}" dt="2023-07-17T06:07:45.746" v="2980" actId="478"/>
          <ac:spMkLst>
            <pc:docMk/>
            <pc:sldMk cId="3567354729" sldId="273"/>
            <ac:spMk id="17" creationId="{EE6CDBDA-96A8-66B6-44A4-14684293DBC0}"/>
          </ac:spMkLst>
        </pc:spChg>
        <pc:spChg chg="del mod">
          <ac:chgData name="김민수" userId="14982e88-ca49-4fc2-bac7-3723f492d2ae" providerId="ADAL" clId="{63B5C9D1-AA1B-4ED7-8F11-3D69C8CAD762}" dt="2023-07-17T06:07:45.218" v="2979" actId="478"/>
          <ac:spMkLst>
            <pc:docMk/>
            <pc:sldMk cId="3567354729" sldId="273"/>
            <ac:spMk id="18" creationId="{D43929B8-27CA-AFC3-A14C-D56EF3336EF0}"/>
          </ac:spMkLst>
        </pc:spChg>
        <pc:spChg chg="del mod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19" creationId="{A6F9B53D-61CF-454D-EA1C-14179295DAC1}"/>
          </ac:spMkLst>
        </pc:spChg>
        <pc:spChg chg="del mod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20" creationId="{187E86B7-F3FD-DAD2-3114-28D6AB21FE6C}"/>
          </ac:spMkLst>
        </pc:spChg>
        <pc:spChg chg="del mod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21" creationId="{210CEEBE-F094-10F4-9E44-6C7E1613CBB5}"/>
          </ac:spMkLst>
        </pc:spChg>
        <pc:spChg chg="del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22" creationId="{BCC6F1F3-2E02-1D90-CC88-CCBC9A875968}"/>
          </ac:spMkLst>
        </pc:spChg>
        <pc:spChg chg="del mod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23" creationId="{1FB2DAF0-1C69-DA6E-614E-046CF7CB4DE2}"/>
          </ac:spMkLst>
        </pc:spChg>
        <pc:spChg chg="del mod">
          <ac:chgData name="김민수" userId="14982e88-ca49-4fc2-bac7-3723f492d2ae" providerId="ADAL" clId="{63B5C9D1-AA1B-4ED7-8F11-3D69C8CAD762}" dt="2023-07-17T06:07:39.900" v="2975" actId="478"/>
          <ac:spMkLst>
            <pc:docMk/>
            <pc:sldMk cId="3567354729" sldId="273"/>
            <ac:spMk id="24" creationId="{A34909F7-19B0-7603-A09D-AF540F83BEE6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25" creationId="{9502F000-D10C-61CB-6D25-95235478DD18}"/>
          </ac:spMkLst>
        </pc:spChg>
        <pc:spChg chg="mod">
          <ac:chgData name="김민수" userId="14982e88-ca49-4fc2-bac7-3723f492d2ae" providerId="ADAL" clId="{63B5C9D1-AA1B-4ED7-8F11-3D69C8CAD762}" dt="2023-07-14T09:35:18.956" v="1092"/>
          <ac:spMkLst>
            <pc:docMk/>
            <pc:sldMk cId="3567354729" sldId="273"/>
            <ac:spMk id="25" creationId="{F7A3B491-3A58-AF9B-6645-CBF4E3A913B4}"/>
          </ac:spMkLst>
        </pc:spChg>
        <pc:spChg chg="mod">
          <ac:chgData name="김민수" userId="14982e88-ca49-4fc2-bac7-3723f492d2ae" providerId="ADAL" clId="{63B5C9D1-AA1B-4ED7-8F11-3D69C8CAD762}" dt="2023-07-14T09:35:18.956" v="1092"/>
          <ac:spMkLst>
            <pc:docMk/>
            <pc:sldMk cId="3567354729" sldId="273"/>
            <ac:spMk id="26" creationId="{858A100C-EFBF-F965-0FB5-F861609AF2CC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26" creationId="{8CAD0236-DA27-1ED1-FE7E-F6FADE2E5A40}"/>
          </ac:spMkLst>
        </pc:spChg>
        <pc:spChg chg="mod">
          <ac:chgData name="김민수" userId="14982e88-ca49-4fc2-bac7-3723f492d2ae" providerId="ADAL" clId="{63B5C9D1-AA1B-4ED7-8F11-3D69C8CAD762}" dt="2023-07-14T09:35:18.956" v="1092"/>
          <ac:spMkLst>
            <pc:docMk/>
            <pc:sldMk cId="3567354729" sldId="273"/>
            <ac:spMk id="27" creationId="{7360DC56-F3F9-B3CE-7ECB-6A051C471A70}"/>
          </ac:spMkLst>
        </pc:spChg>
        <pc:spChg chg="add mod">
          <ac:chgData name="김민수" userId="14982e88-ca49-4fc2-bac7-3723f492d2ae" providerId="ADAL" clId="{63B5C9D1-AA1B-4ED7-8F11-3D69C8CAD762}" dt="2023-07-14T09:37:16.246" v="1131" actId="20577"/>
          <ac:spMkLst>
            <pc:docMk/>
            <pc:sldMk cId="3567354729" sldId="273"/>
            <ac:spMk id="28" creationId="{EEF7805A-CC10-3BBF-B0CC-97775B59865A}"/>
          </ac:spMkLst>
        </pc:spChg>
        <pc:spChg chg="add mod">
          <ac:chgData name="김민수" userId="14982e88-ca49-4fc2-bac7-3723f492d2ae" providerId="ADAL" clId="{63B5C9D1-AA1B-4ED7-8F11-3D69C8CAD762}" dt="2023-07-14T09:37:09.124" v="1129" actId="164"/>
          <ac:spMkLst>
            <pc:docMk/>
            <pc:sldMk cId="3567354729" sldId="273"/>
            <ac:spMk id="29" creationId="{A9CFFB71-4DC7-5D40-83F7-48E190B168B1}"/>
          </ac:spMkLst>
        </pc:spChg>
        <pc:spChg chg="add mod">
          <ac:chgData name="김민수" userId="14982e88-ca49-4fc2-bac7-3723f492d2ae" providerId="ADAL" clId="{63B5C9D1-AA1B-4ED7-8F11-3D69C8CAD762}" dt="2023-07-14T09:37:09.124" v="1129" actId="164"/>
          <ac:spMkLst>
            <pc:docMk/>
            <pc:sldMk cId="3567354729" sldId="273"/>
            <ac:spMk id="30" creationId="{16BB32F7-BE24-FF2B-0D00-7CD4BA364D45}"/>
          </ac:spMkLst>
        </pc:spChg>
        <pc:spChg chg="mod">
          <ac:chgData name="김민수" userId="14982e88-ca49-4fc2-bac7-3723f492d2ae" providerId="ADAL" clId="{63B5C9D1-AA1B-4ED7-8F11-3D69C8CAD762}" dt="2023-07-17T06:18:19.193" v="3614" actId="1076"/>
          <ac:spMkLst>
            <pc:docMk/>
            <pc:sldMk cId="3567354729" sldId="273"/>
            <ac:spMk id="33" creationId="{AF6CAC46-783C-9A21-D188-75462ECC9D33}"/>
          </ac:spMkLst>
        </pc:spChg>
        <pc:spChg chg="mod">
          <ac:chgData name="김민수" userId="14982e88-ca49-4fc2-bac7-3723f492d2ae" providerId="ADAL" clId="{63B5C9D1-AA1B-4ED7-8F11-3D69C8CAD762}" dt="2023-07-17T06:18:19.193" v="3614" actId="1076"/>
          <ac:spMkLst>
            <pc:docMk/>
            <pc:sldMk cId="3567354729" sldId="273"/>
            <ac:spMk id="34" creationId="{E17CFE49-AFA8-B56B-A80E-F04492E597D6}"/>
          </ac:spMkLst>
        </pc:spChg>
        <pc:spChg chg="mod">
          <ac:chgData name="김민수" userId="14982e88-ca49-4fc2-bac7-3723f492d2ae" providerId="ADAL" clId="{63B5C9D1-AA1B-4ED7-8F11-3D69C8CAD762}" dt="2023-07-17T06:18:19.193" v="3614" actId="1076"/>
          <ac:spMkLst>
            <pc:docMk/>
            <pc:sldMk cId="3567354729" sldId="273"/>
            <ac:spMk id="35" creationId="{53A46AD9-8370-30A7-980D-FC3A2DE69CF1}"/>
          </ac:spMkLst>
        </pc:spChg>
        <pc:spChg chg="mod">
          <ac:chgData name="김민수" userId="14982e88-ca49-4fc2-bac7-3723f492d2ae" providerId="ADAL" clId="{63B5C9D1-AA1B-4ED7-8F11-3D69C8CAD762}" dt="2023-07-17T06:18:19.193" v="3614" actId="1076"/>
          <ac:spMkLst>
            <pc:docMk/>
            <pc:sldMk cId="3567354729" sldId="273"/>
            <ac:spMk id="36" creationId="{813A4606-EDC5-5C3F-2428-39FD855261B1}"/>
          </ac:spMkLst>
        </pc:spChg>
        <pc:spChg chg="mod">
          <ac:chgData name="김민수" userId="14982e88-ca49-4fc2-bac7-3723f492d2ae" providerId="ADAL" clId="{63B5C9D1-AA1B-4ED7-8F11-3D69C8CAD762}" dt="2023-07-17T06:18:19.193" v="3614" actId="1076"/>
          <ac:spMkLst>
            <pc:docMk/>
            <pc:sldMk cId="3567354729" sldId="273"/>
            <ac:spMk id="37" creationId="{A1273296-849A-25AA-8164-1FE18C3911C6}"/>
          </ac:spMkLst>
        </pc:spChg>
        <pc:spChg chg="mod">
          <ac:chgData name="김민수" userId="14982e88-ca49-4fc2-bac7-3723f492d2ae" providerId="ADAL" clId="{63B5C9D1-AA1B-4ED7-8F11-3D69C8CAD762}" dt="2023-07-17T06:18:19.193" v="3614" actId="1076"/>
          <ac:spMkLst>
            <pc:docMk/>
            <pc:sldMk cId="3567354729" sldId="273"/>
            <ac:spMk id="38" creationId="{FDF5A6EB-C6EF-0C5D-AE03-DF83A9EFD617}"/>
          </ac:spMkLst>
        </pc:spChg>
        <pc:spChg chg="mod">
          <ac:chgData name="김민수" userId="14982e88-ca49-4fc2-bac7-3723f492d2ae" providerId="ADAL" clId="{63B5C9D1-AA1B-4ED7-8F11-3D69C8CAD762}" dt="2023-07-17T06:18:19.193" v="3614" actId="1076"/>
          <ac:spMkLst>
            <pc:docMk/>
            <pc:sldMk cId="3567354729" sldId="273"/>
            <ac:spMk id="39" creationId="{976146EA-2AA1-007B-F564-E35900C9567A}"/>
          </ac:spMkLst>
        </pc:spChg>
        <pc:spChg chg="mod">
          <ac:chgData name="김민수" userId="14982e88-ca49-4fc2-bac7-3723f492d2ae" providerId="ADAL" clId="{63B5C9D1-AA1B-4ED7-8F11-3D69C8CAD762}" dt="2023-07-17T06:18:19.193" v="3614" actId="1076"/>
          <ac:spMkLst>
            <pc:docMk/>
            <pc:sldMk cId="3567354729" sldId="273"/>
            <ac:spMk id="40" creationId="{F8652D26-46D4-CF8B-5D68-FB3408F3CAF1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43" creationId="{2E3B8C92-1596-77D2-95A4-0558FC152E2C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44" creationId="{BE320F11-F355-ED80-E9E1-D0C9FD9E99EA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45" creationId="{823FBC24-D337-F431-A939-E3A76CB0CBB6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46" creationId="{44A3D3CC-3C12-0056-3EA8-C0D8DB1E073D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47" creationId="{08361AAE-2CBC-EF92-4200-DA7B2B5E1E25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48" creationId="{5238B0F9-3E37-1DE3-E8FB-CE38EC82FE58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49" creationId="{E8FBF217-086E-F543-69D0-80470CBDDBB8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50" creationId="{25FE0C1C-04F7-8A9A-3822-74FC10F03EBC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52" creationId="{6273A775-A112-3087-0577-FB8ED23F288B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53" creationId="{DEBEA5A4-70F2-777C-03ED-91155AA9A025}"/>
          </ac:spMkLst>
        </pc:spChg>
        <pc:spChg chg="mod">
          <ac:chgData name="김민수" userId="14982e88-ca49-4fc2-bac7-3723f492d2ae" providerId="ADAL" clId="{63B5C9D1-AA1B-4ED7-8F11-3D69C8CAD762}" dt="2023-07-17T06:15:58.377" v="3578"/>
          <ac:spMkLst>
            <pc:docMk/>
            <pc:sldMk cId="3567354729" sldId="273"/>
            <ac:spMk id="54" creationId="{30DF747F-6D67-4855-8834-DF4B567D542E}"/>
          </ac:spMkLst>
        </pc:spChg>
        <pc:grpChg chg="add del mod">
          <ac:chgData name="김민수" userId="14982e88-ca49-4fc2-bac7-3723f492d2ae" providerId="ADAL" clId="{63B5C9D1-AA1B-4ED7-8F11-3D69C8CAD762}" dt="2023-07-14T09:35:39.264" v="1096" actId="478"/>
          <ac:grpSpMkLst>
            <pc:docMk/>
            <pc:sldMk cId="3567354729" sldId="273"/>
            <ac:grpSpMk id="6" creationId="{7C06F959-8355-8E77-F4BF-7E92CA3A0059}"/>
          </ac:grpSpMkLst>
        </pc:grpChg>
        <pc:grpChg chg="add mod">
          <ac:chgData name="김민수" userId="14982e88-ca49-4fc2-bac7-3723f492d2ae" providerId="ADAL" clId="{63B5C9D1-AA1B-4ED7-8F11-3D69C8CAD762}" dt="2023-07-17T06:17:52.017" v="3613" actId="1076"/>
          <ac:grpSpMkLst>
            <pc:docMk/>
            <pc:sldMk cId="3567354729" sldId="273"/>
            <ac:grpSpMk id="6" creationId="{8B51E358-94CF-0CB7-E4BC-5C3E5E5848BD}"/>
          </ac:grpSpMkLst>
        </pc:grpChg>
        <pc:grpChg chg="add mod">
          <ac:chgData name="김민수" userId="14982e88-ca49-4fc2-bac7-3723f492d2ae" providerId="ADAL" clId="{63B5C9D1-AA1B-4ED7-8F11-3D69C8CAD762}" dt="2023-07-17T06:18:19.193" v="3614" actId="1076"/>
          <ac:grpSpMkLst>
            <pc:docMk/>
            <pc:sldMk cId="3567354729" sldId="273"/>
            <ac:grpSpMk id="27" creationId="{A7B6A455-7E13-8646-E36A-6159296DCE0F}"/>
          </ac:grpSpMkLst>
        </pc:grpChg>
        <pc:grpChg chg="add del mod">
          <ac:chgData name="김민수" userId="14982e88-ca49-4fc2-bac7-3723f492d2ae" providerId="ADAL" clId="{63B5C9D1-AA1B-4ED7-8F11-3D69C8CAD762}" dt="2023-07-17T06:07:43.552" v="2978" actId="478"/>
          <ac:grpSpMkLst>
            <pc:docMk/>
            <pc:sldMk cId="3567354729" sldId="273"/>
            <ac:grpSpMk id="31" creationId="{5C159743-9266-FCCD-D771-3C756F5FA7C0}"/>
          </ac:grpSpMkLst>
        </pc:grpChg>
        <pc:grpChg chg="add mod">
          <ac:chgData name="김민수" userId="14982e88-ca49-4fc2-bac7-3723f492d2ae" providerId="ADAL" clId="{63B5C9D1-AA1B-4ED7-8F11-3D69C8CAD762}" dt="2023-07-17T06:16:57.889" v="3592" actId="14100"/>
          <ac:grpSpMkLst>
            <pc:docMk/>
            <pc:sldMk cId="3567354729" sldId="273"/>
            <ac:grpSpMk id="41" creationId="{765DB670-0AD1-8C37-7089-A6CB6E4CC28A}"/>
          </ac:grpSpMkLst>
        </pc:grpChg>
        <pc:grpChg chg="add mod">
          <ac:chgData name="김민수" userId="14982e88-ca49-4fc2-bac7-3723f492d2ae" providerId="ADAL" clId="{63B5C9D1-AA1B-4ED7-8F11-3D69C8CAD762}" dt="2023-07-17T06:16:25.201" v="3585" actId="1076"/>
          <ac:grpSpMkLst>
            <pc:docMk/>
            <pc:sldMk cId="3567354729" sldId="273"/>
            <ac:grpSpMk id="51" creationId="{E7E5F281-B605-39A3-1E81-372459FE0C62}"/>
          </ac:grpSpMkLst>
        </pc:grpChg>
        <pc:picChg chg="del">
          <ac:chgData name="김민수" userId="14982e88-ca49-4fc2-bac7-3723f492d2ae" providerId="ADAL" clId="{63B5C9D1-AA1B-4ED7-8F11-3D69C8CAD762}" dt="2023-07-17T06:07:40.591" v="2976" actId="478"/>
          <ac:picMkLst>
            <pc:docMk/>
            <pc:sldMk cId="3567354729" sldId="273"/>
            <ac:picMk id="8" creationId="{83610CF2-E45A-FC39-4FE5-7C2545448C09}"/>
          </ac:picMkLst>
        </pc:picChg>
        <pc:picChg chg="mod">
          <ac:chgData name="김민수" userId="14982e88-ca49-4fc2-bac7-3723f492d2ae" providerId="ADAL" clId="{63B5C9D1-AA1B-4ED7-8F11-3D69C8CAD762}" dt="2023-07-17T06:18:19.193" v="3614" actId="1076"/>
          <ac:picMkLst>
            <pc:docMk/>
            <pc:sldMk cId="3567354729" sldId="273"/>
            <ac:picMk id="32" creationId="{11F8E09A-7A03-9360-6AE5-1B4C47FF129A}"/>
          </ac:picMkLst>
        </pc:picChg>
        <pc:picChg chg="mod modCrop">
          <ac:chgData name="김민수" userId="14982e88-ca49-4fc2-bac7-3723f492d2ae" providerId="ADAL" clId="{63B5C9D1-AA1B-4ED7-8F11-3D69C8CAD762}" dt="2023-07-17T06:16:50.562" v="3589" actId="732"/>
          <ac:picMkLst>
            <pc:docMk/>
            <pc:sldMk cId="3567354729" sldId="273"/>
            <ac:picMk id="42" creationId="{79788894-BE1B-E73B-09AE-912E91026DA4}"/>
          </ac:picMkLst>
        </pc:picChg>
        <pc:picChg chg="del">
          <ac:chgData name="김민수" userId="14982e88-ca49-4fc2-bac7-3723f492d2ae" providerId="ADAL" clId="{63B5C9D1-AA1B-4ED7-8F11-3D69C8CAD762}" dt="2023-07-17T06:07:41.004" v="2977" actId="478"/>
          <ac:picMkLst>
            <pc:docMk/>
            <pc:sldMk cId="3567354729" sldId="273"/>
            <ac:picMk id="1026" creationId="{E814842B-AB19-67FF-8CC7-23D54AC36A36}"/>
          </ac:picMkLst>
        </pc:picChg>
      </pc:sldChg>
      <pc:sldChg chg="modSp mod">
        <pc:chgData name="김민수" userId="14982e88-ca49-4fc2-bac7-3723f492d2ae" providerId="ADAL" clId="{63B5C9D1-AA1B-4ED7-8F11-3D69C8CAD762}" dt="2023-07-17T05:56:08.018" v="2025" actId="6549"/>
        <pc:sldMkLst>
          <pc:docMk/>
          <pc:sldMk cId="1626214576" sldId="274"/>
        </pc:sldMkLst>
        <pc:spChg chg="mod">
          <ac:chgData name="김민수" userId="14982e88-ca49-4fc2-bac7-3723f492d2ae" providerId="ADAL" clId="{63B5C9D1-AA1B-4ED7-8F11-3D69C8CAD762}" dt="2023-07-17T05:35:57.904" v="1679"/>
          <ac:spMkLst>
            <pc:docMk/>
            <pc:sldMk cId="1626214576" sldId="274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5:56:08.018" v="2025" actId="6549"/>
          <ac:spMkLst>
            <pc:docMk/>
            <pc:sldMk cId="1626214576" sldId="274"/>
            <ac:spMk id="6" creationId="{6B9DED16-1DEC-85A0-B4AA-3BCAA68912BB}"/>
          </ac:spMkLst>
        </pc:spChg>
      </pc:sldChg>
      <pc:sldChg chg="modSp mod">
        <pc:chgData name="김민수" userId="14982e88-ca49-4fc2-bac7-3723f492d2ae" providerId="ADAL" clId="{63B5C9D1-AA1B-4ED7-8F11-3D69C8CAD762}" dt="2023-07-17T06:38:27.638" v="3849" actId="2711"/>
        <pc:sldMkLst>
          <pc:docMk/>
          <pc:sldMk cId="1987591452" sldId="275"/>
        </pc:sldMkLst>
        <pc:spChg chg="mod">
          <ac:chgData name="김민수" userId="14982e88-ca49-4fc2-bac7-3723f492d2ae" providerId="ADAL" clId="{63B5C9D1-AA1B-4ED7-8F11-3D69C8CAD762}" dt="2023-07-17T05:39:50.607" v="1729"/>
          <ac:spMkLst>
            <pc:docMk/>
            <pc:sldMk cId="1987591452" sldId="275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6:18:58.288" v="3635" actId="6549"/>
          <ac:spMkLst>
            <pc:docMk/>
            <pc:sldMk cId="1987591452" sldId="275"/>
            <ac:spMk id="6" creationId="{6B9DED16-1DEC-85A0-B4AA-3BCAA68912BB}"/>
          </ac:spMkLst>
        </pc:spChg>
        <pc:graphicFrameChg chg="modGraphic">
          <ac:chgData name="김민수" userId="14982e88-ca49-4fc2-bac7-3723f492d2ae" providerId="ADAL" clId="{63B5C9D1-AA1B-4ED7-8F11-3D69C8CAD762}" dt="2023-07-17T06:38:27.638" v="3849" actId="2711"/>
          <ac:graphicFrameMkLst>
            <pc:docMk/>
            <pc:sldMk cId="1987591452" sldId="275"/>
            <ac:graphicFrameMk id="14" creationId="{9D923F19-9444-8BC4-418E-E3C868B16EF5}"/>
          </ac:graphicFrameMkLst>
        </pc:graphicFrameChg>
      </pc:sldChg>
      <pc:sldChg chg="modSp mod">
        <pc:chgData name="김민수" userId="14982e88-ca49-4fc2-bac7-3723f492d2ae" providerId="ADAL" clId="{63B5C9D1-AA1B-4ED7-8F11-3D69C8CAD762}" dt="2023-07-17T06:38:22.150" v="3848" actId="2711"/>
        <pc:sldMkLst>
          <pc:docMk/>
          <pc:sldMk cId="3493324962" sldId="276"/>
        </pc:sldMkLst>
        <pc:spChg chg="mod">
          <ac:chgData name="김민수" userId="14982e88-ca49-4fc2-bac7-3723f492d2ae" providerId="ADAL" clId="{63B5C9D1-AA1B-4ED7-8F11-3D69C8CAD762}" dt="2023-07-17T05:39:52.504" v="1730"/>
          <ac:spMkLst>
            <pc:docMk/>
            <pc:sldMk cId="3493324962" sldId="276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6:19:02.044" v="3639" actId="6549"/>
          <ac:spMkLst>
            <pc:docMk/>
            <pc:sldMk cId="3493324962" sldId="276"/>
            <ac:spMk id="6" creationId="{6B9DED16-1DEC-85A0-B4AA-3BCAA68912BB}"/>
          </ac:spMkLst>
        </pc:spChg>
        <pc:graphicFrameChg chg="modGraphic">
          <ac:chgData name="김민수" userId="14982e88-ca49-4fc2-bac7-3723f492d2ae" providerId="ADAL" clId="{63B5C9D1-AA1B-4ED7-8F11-3D69C8CAD762}" dt="2023-07-17T06:38:22.150" v="3848" actId="2711"/>
          <ac:graphicFrameMkLst>
            <pc:docMk/>
            <pc:sldMk cId="3493324962" sldId="276"/>
            <ac:graphicFrameMk id="14" creationId="{9D923F19-9444-8BC4-418E-E3C868B16EF5}"/>
          </ac:graphicFrameMkLst>
        </pc:graphicFrameChg>
      </pc:sldChg>
      <pc:sldChg chg="addSp delSp modSp mod">
        <pc:chgData name="김민수" userId="14982e88-ca49-4fc2-bac7-3723f492d2ae" providerId="ADAL" clId="{63B5C9D1-AA1B-4ED7-8F11-3D69C8CAD762}" dt="2023-07-17T06:38:01.827" v="3845" actId="2711"/>
        <pc:sldMkLst>
          <pc:docMk/>
          <pc:sldMk cId="4075003956" sldId="277"/>
        </pc:sldMkLst>
        <pc:spChg chg="mod">
          <ac:chgData name="김민수" userId="14982e88-ca49-4fc2-bac7-3723f492d2ae" providerId="ADAL" clId="{63B5C9D1-AA1B-4ED7-8F11-3D69C8CAD762}" dt="2023-07-17T05:39:53.970" v="1731"/>
          <ac:spMkLst>
            <pc:docMk/>
            <pc:sldMk cId="4075003956" sldId="277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6:19:05.655" v="3643" actId="6549"/>
          <ac:spMkLst>
            <pc:docMk/>
            <pc:sldMk cId="4075003956" sldId="277"/>
            <ac:spMk id="6" creationId="{6B9DED16-1DEC-85A0-B4AA-3BCAA68912BB}"/>
          </ac:spMkLst>
        </pc:spChg>
        <pc:spChg chg="mod">
          <ac:chgData name="김민수" userId="14982e88-ca49-4fc2-bac7-3723f492d2ae" providerId="ADAL" clId="{63B5C9D1-AA1B-4ED7-8F11-3D69C8CAD762}" dt="2023-07-14T09:42:09.015" v="1143" actId="1076"/>
          <ac:spMkLst>
            <pc:docMk/>
            <pc:sldMk cId="4075003956" sldId="277"/>
            <ac:spMk id="13" creationId="{977306CD-EECD-BE38-1CA0-ABD286868CE6}"/>
          </ac:spMkLst>
        </pc:spChg>
        <pc:graphicFrameChg chg="mod modGraphic">
          <ac:chgData name="김민수" userId="14982e88-ca49-4fc2-bac7-3723f492d2ae" providerId="ADAL" clId="{63B5C9D1-AA1B-4ED7-8F11-3D69C8CAD762}" dt="2023-07-17T06:38:01.827" v="3845" actId="2711"/>
          <ac:graphicFrameMkLst>
            <pc:docMk/>
            <pc:sldMk cId="4075003956" sldId="277"/>
            <ac:graphicFrameMk id="14" creationId="{9D923F19-9444-8BC4-418E-E3C868B16EF5}"/>
          </ac:graphicFrameMkLst>
        </pc:graphicFrameChg>
        <pc:picChg chg="add mod ord">
          <ac:chgData name="김민수" userId="14982e88-ca49-4fc2-bac7-3723f492d2ae" providerId="ADAL" clId="{63B5C9D1-AA1B-4ED7-8F11-3D69C8CAD762}" dt="2023-07-14T09:42:05.943" v="1142" actId="1076"/>
          <ac:picMkLst>
            <pc:docMk/>
            <pc:sldMk cId="4075003956" sldId="277"/>
            <ac:picMk id="5" creationId="{B73C553F-9F80-5672-3AA1-91E5BDA54256}"/>
          </ac:picMkLst>
        </pc:picChg>
        <pc:picChg chg="del">
          <ac:chgData name="김민수" userId="14982e88-ca49-4fc2-bac7-3723f492d2ae" providerId="ADAL" clId="{63B5C9D1-AA1B-4ED7-8F11-3D69C8CAD762}" dt="2023-07-14T09:42:03.369" v="1140" actId="478"/>
          <ac:picMkLst>
            <pc:docMk/>
            <pc:sldMk cId="4075003956" sldId="277"/>
            <ac:picMk id="23" creationId="{385DDE2F-CE19-6121-3041-58D03E2B1E96}"/>
          </ac:picMkLst>
        </pc:picChg>
      </pc:sldChg>
      <pc:sldChg chg="modSp mod">
        <pc:chgData name="김민수" userId="14982e88-ca49-4fc2-bac7-3723f492d2ae" providerId="ADAL" clId="{63B5C9D1-AA1B-4ED7-8F11-3D69C8CAD762}" dt="2023-07-17T06:38:13.161" v="3847" actId="1076"/>
        <pc:sldMkLst>
          <pc:docMk/>
          <pc:sldMk cId="3930503479" sldId="279"/>
        </pc:sldMkLst>
        <pc:spChg chg="mod">
          <ac:chgData name="김민수" userId="14982e88-ca49-4fc2-bac7-3723f492d2ae" providerId="ADAL" clId="{63B5C9D1-AA1B-4ED7-8F11-3D69C8CAD762}" dt="2023-07-17T05:39:55.708" v="1732"/>
          <ac:spMkLst>
            <pc:docMk/>
            <pc:sldMk cId="3930503479" sldId="279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6:19:09.778" v="3646" actId="20577"/>
          <ac:spMkLst>
            <pc:docMk/>
            <pc:sldMk cId="3930503479" sldId="279"/>
            <ac:spMk id="6" creationId="{6B9DED16-1DEC-85A0-B4AA-3BCAA68912BB}"/>
          </ac:spMkLst>
        </pc:spChg>
        <pc:graphicFrameChg chg="mod modGraphic">
          <ac:chgData name="김민수" userId="14982e88-ca49-4fc2-bac7-3723f492d2ae" providerId="ADAL" clId="{63B5C9D1-AA1B-4ED7-8F11-3D69C8CAD762}" dt="2023-07-17T06:38:13.161" v="3847" actId="1076"/>
          <ac:graphicFrameMkLst>
            <pc:docMk/>
            <pc:sldMk cId="3930503479" sldId="279"/>
            <ac:graphicFrameMk id="14" creationId="{9D923F19-9444-8BC4-418E-E3C868B16EF5}"/>
          </ac:graphicFrameMkLst>
        </pc:graphicFrameChg>
      </pc:sldChg>
      <pc:sldChg chg="del">
        <pc:chgData name="김민수" userId="14982e88-ca49-4fc2-bac7-3723f492d2ae" providerId="ADAL" clId="{63B5C9D1-AA1B-4ED7-8F11-3D69C8CAD762}" dt="2023-07-14T09:23:47.735" v="0" actId="47"/>
        <pc:sldMkLst>
          <pc:docMk/>
          <pc:sldMk cId="1868972307" sldId="280"/>
        </pc:sldMkLst>
      </pc:sldChg>
      <pc:sldChg chg="del">
        <pc:chgData name="김민수" userId="14982e88-ca49-4fc2-bac7-3723f492d2ae" providerId="ADAL" clId="{63B5C9D1-AA1B-4ED7-8F11-3D69C8CAD762}" dt="2023-07-14T09:23:47.735" v="0" actId="47"/>
        <pc:sldMkLst>
          <pc:docMk/>
          <pc:sldMk cId="3624293618" sldId="281"/>
        </pc:sldMkLst>
      </pc:sldChg>
      <pc:sldChg chg="modSp mod">
        <pc:chgData name="김민수" userId="14982e88-ca49-4fc2-bac7-3723f492d2ae" providerId="ADAL" clId="{63B5C9D1-AA1B-4ED7-8F11-3D69C8CAD762}" dt="2023-07-17T06:38:36.387" v="3850" actId="2711"/>
        <pc:sldMkLst>
          <pc:docMk/>
          <pc:sldMk cId="4089129383" sldId="282"/>
        </pc:sldMkLst>
        <pc:spChg chg="mod">
          <ac:chgData name="김민수" userId="14982e88-ca49-4fc2-bac7-3723f492d2ae" providerId="ADAL" clId="{63B5C9D1-AA1B-4ED7-8F11-3D69C8CAD762}" dt="2023-07-17T05:39:49.199" v="1728"/>
          <ac:spMkLst>
            <pc:docMk/>
            <pc:sldMk cId="4089129383" sldId="282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6:18:55.099" v="3631" actId="6549"/>
          <ac:spMkLst>
            <pc:docMk/>
            <pc:sldMk cId="4089129383" sldId="282"/>
            <ac:spMk id="6" creationId="{6B9DED16-1DEC-85A0-B4AA-3BCAA68912BB}"/>
          </ac:spMkLst>
        </pc:spChg>
        <pc:spChg chg="mod">
          <ac:chgData name="김민수" userId="14982e88-ca49-4fc2-bac7-3723f492d2ae" providerId="ADAL" clId="{63B5C9D1-AA1B-4ED7-8F11-3D69C8CAD762}" dt="2023-07-17T06:38:36.387" v="3850" actId="2711"/>
          <ac:spMkLst>
            <pc:docMk/>
            <pc:sldMk cId="4089129383" sldId="282"/>
            <ac:spMk id="9" creationId="{2658D2D7-73C7-8250-B5EF-71B6CA19395F}"/>
          </ac:spMkLst>
        </pc:spChg>
      </pc:sldChg>
      <pc:sldChg chg="modSp mod">
        <pc:chgData name="김민수" userId="14982e88-ca49-4fc2-bac7-3723f492d2ae" providerId="ADAL" clId="{63B5C9D1-AA1B-4ED7-8F11-3D69C8CAD762}" dt="2023-07-17T05:56:31.626" v="2041" actId="6549"/>
        <pc:sldMkLst>
          <pc:docMk/>
          <pc:sldMk cId="355580170" sldId="284"/>
        </pc:sldMkLst>
        <pc:spChg chg="mod">
          <ac:chgData name="김민수" userId="14982e88-ca49-4fc2-bac7-3723f492d2ae" providerId="ADAL" clId="{63B5C9D1-AA1B-4ED7-8F11-3D69C8CAD762}" dt="2023-07-17T05:34:46.942" v="1635" actId="20577"/>
          <ac:spMkLst>
            <pc:docMk/>
            <pc:sldMk cId="355580170" sldId="284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5:56:31.626" v="2041" actId="6549"/>
          <ac:spMkLst>
            <pc:docMk/>
            <pc:sldMk cId="355580170" sldId="284"/>
            <ac:spMk id="6" creationId="{6B9DED16-1DEC-85A0-B4AA-3BCAA68912BB}"/>
          </ac:spMkLst>
        </pc:spChg>
      </pc:sldChg>
      <pc:sldChg chg="modSp mod">
        <pc:chgData name="김민수" userId="14982e88-ca49-4fc2-bac7-3723f492d2ae" providerId="ADAL" clId="{63B5C9D1-AA1B-4ED7-8F11-3D69C8CAD762}" dt="2023-07-17T05:56:26.893" v="2038" actId="20577"/>
        <pc:sldMkLst>
          <pc:docMk/>
          <pc:sldMk cId="2487555268" sldId="285"/>
        </pc:sldMkLst>
        <pc:spChg chg="mod">
          <ac:chgData name="김민수" userId="14982e88-ca49-4fc2-bac7-3723f492d2ae" providerId="ADAL" clId="{63B5C9D1-AA1B-4ED7-8F11-3D69C8CAD762}" dt="2023-07-17T05:35:52.241" v="1676"/>
          <ac:spMkLst>
            <pc:docMk/>
            <pc:sldMk cId="2487555268" sldId="285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5:56:26.893" v="2038" actId="20577"/>
          <ac:spMkLst>
            <pc:docMk/>
            <pc:sldMk cId="2487555268" sldId="285"/>
            <ac:spMk id="6" creationId="{6B9DED16-1DEC-85A0-B4AA-3BCAA68912BB}"/>
          </ac:spMkLst>
        </pc:spChg>
      </pc:sldChg>
      <pc:sldChg chg="modSp mod">
        <pc:chgData name="김민수" userId="14982e88-ca49-4fc2-bac7-3723f492d2ae" providerId="ADAL" clId="{63B5C9D1-AA1B-4ED7-8F11-3D69C8CAD762}" dt="2023-07-17T05:56:19.863" v="2033" actId="20577"/>
        <pc:sldMkLst>
          <pc:docMk/>
          <pc:sldMk cId="3093932946" sldId="286"/>
        </pc:sldMkLst>
        <pc:spChg chg="mod">
          <ac:chgData name="김민수" userId="14982e88-ca49-4fc2-bac7-3723f492d2ae" providerId="ADAL" clId="{63B5C9D1-AA1B-4ED7-8F11-3D69C8CAD762}" dt="2023-07-17T05:35:53.574" v="1677"/>
          <ac:spMkLst>
            <pc:docMk/>
            <pc:sldMk cId="3093932946" sldId="286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5:56:19.863" v="2033" actId="20577"/>
          <ac:spMkLst>
            <pc:docMk/>
            <pc:sldMk cId="3093932946" sldId="286"/>
            <ac:spMk id="6" creationId="{6B9DED16-1DEC-85A0-B4AA-3BCAA68912BB}"/>
          </ac:spMkLst>
        </pc:spChg>
      </pc:sldChg>
      <pc:sldChg chg="modSp mod">
        <pc:chgData name="김민수" userId="14982e88-ca49-4fc2-bac7-3723f492d2ae" providerId="ADAL" clId="{63B5C9D1-AA1B-4ED7-8F11-3D69C8CAD762}" dt="2023-07-17T05:56:16.254" v="2029" actId="6549"/>
        <pc:sldMkLst>
          <pc:docMk/>
          <pc:sldMk cId="2888247125" sldId="287"/>
        </pc:sldMkLst>
        <pc:spChg chg="mod">
          <ac:chgData name="김민수" userId="14982e88-ca49-4fc2-bac7-3723f492d2ae" providerId="ADAL" clId="{63B5C9D1-AA1B-4ED7-8F11-3D69C8CAD762}" dt="2023-07-17T05:35:56.028" v="1678"/>
          <ac:spMkLst>
            <pc:docMk/>
            <pc:sldMk cId="2888247125" sldId="287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5:56:16.254" v="2029" actId="6549"/>
          <ac:spMkLst>
            <pc:docMk/>
            <pc:sldMk cId="2888247125" sldId="287"/>
            <ac:spMk id="6" creationId="{6B9DED16-1DEC-85A0-B4AA-3BCAA68912BB}"/>
          </ac:spMkLst>
        </pc:spChg>
      </pc:sldChg>
      <pc:sldChg chg="modSp mod">
        <pc:chgData name="김민수" userId="14982e88-ca49-4fc2-bac7-3723f492d2ae" providerId="ADAL" clId="{63B5C9D1-AA1B-4ED7-8F11-3D69C8CAD762}" dt="2023-07-17T06:19:14.074" v="3650" actId="20577"/>
        <pc:sldMkLst>
          <pc:docMk/>
          <pc:sldMk cId="2526720721" sldId="288"/>
        </pc:sldMkLst>
        <pc:spChg chg="mod">
          <ac:chgData name="김민수" userId="14982e88-ca49-4fc2-bac7-3723f492d2ae" providerId="ADAL" clId="{63B5C9D1-AA1B-4ED7-8F11-3D69C8CAD762}" dt="2023-07-17T05:39:58.686" v="1733"/>
          <ac:spMkLst>
            <pc:docMk/>
            <pc:sldMk cId="2526720721" sldId="288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6:19:14.074" v="3650" actId="20577"/>
          <ac:spMkLst>
            <pc:docMk/>
            <pc:sldMk cId="2526720721" sldId="288"/>
            <ac:spMk id="6" creationId="{6B9DED16-1DEC-85A0-B4AA-3BCAA68912BB}"/>
          </ac:spMkLst>
        </pc:spChg>
        <pc:graphicFrameChg chg="modGraphic">
          <ac:chgData name="김민수" userId="14982e88-ca49-4fc2-bac7-3723f492d2ae" providerId="ADAL" clId="{63B5C9D1-AA1B-4ED7-8F11-3D69C8CAD762}" dt="2023-07-14T09:43:29.418" v="1170" actId="207"/>
          <ac:graphicFrameMkLst>
            <pc:docMk/>
            <pc:sldMk cId="2526720721" sldId="288"/>
            <ac:graphicFrameMk id="3" creationId="{5F2CB2D1-7711-A653-FA5E-3F636E57B249}"/>
          </ac:graphicFrameMkLst>
        </pc:graphicFrameChg>
      </pc:sldChg>
      <pc:sldChg chg="addSp modSp mod">
        <pc:chgData name="김민수" userId="14982e88-ca49-4fc2-bac7-3723f492d2ae" providerId="ADAL" clId="{63B5C9D1-AA1B-4ED7-8F11-3D69C8CAD762}" dt="2023-07-17T05:55:07.762" v="2011" actId="1076"/>
        <pc:sldMkLst>
          <pc:docMk/>
          <pc:sldMk cId="2110752888" sldId="289"/>
        </pc:sldMkLst>
        <pc:spChg chg="mod">
          <ac:chgData name="김민수" userId="14982e88-ca49-4fc2-bac7-3723f492d2ae" providerId="ADAL" clId="{63B5C9D1-AA1B-4ED7-8F11-3D69C8CAD762}" dt="2023-07-17T05:33:46.085" v="1598"/>
          <ac:spMkLst>
            <pc:docMk/>
            <pc:sldMk cId="2110752888" sldId="289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7T05:54:56.411" v="2006" actId="20577"/>
          <ac:spMkLst>
            <pc:docMk/>
            <pc:sldMk cId="2110752888" sldId="289"/>
            <ac:spMk id="3" creationId="{6EF73FBE-C487-72C1-3608-6F0651710A0B}"/>
          </ac:spMkLst>
        </pc:spChg>
        <pc:spChg chg="mod">
          <ac:chgData name="김민수" userId="14982e88-ca49-4fc2-bac7-3723f492d2ae" providerId="ADAL" clId="{63B5C9D1-AA1B-4ED7-8F11-3D69C8CAD762}" dt="2023-07-17T05:55:01.015" v="2009" actId="164"/>
          <ac:spMkLst>
            <pc:docMk/>
            <pc:sldMk cId="2110752888" sldId="289"/>
            <ac:spMk id="6" creationId="{72521F4B-3073-435F-1560-DAD4EF177731}"/>
          </ac:spMkLst>
        </pc:spChg>
        <pc:spChg chg="mod">
          <ac:chgData name="김민수" userId="14982e88-ca49-4fc2-bac7-3723f492d2ae" providerId="ADAL" clId="{63B5C9D1-AA1B-4ED7-8F11-3D69C8CAD762}" dt="2023-07-17T05:55:01.015" v="2009" actId="164"/>
          <ac:spMkLst>
            <pc:docMk/>
            <pc:sldMk cId="2110752888" sldId="289"/>
            <ac:spMk id="8" creationId="{DB0F0F50-D4CE-C490-9A38-EB5E395DE3DF}"/>
          </ac:spMkLst>
        </pc:spChg>
        <pc:spChg chg="mod">
          <ac:chgData name="김민수" userId="14982e88-ca49-4fc2-bac7-3723f492d2ae" providerId="ADAL" clId="{63B5C9D1-AA1B-4ED7-8F11-3D69C8CAD762}" dt="2023-07-17T05:55:01.015" v="2009" actId="164"/>
          <ac:spMkLst>
            <pc:docMk/>
            <pc:sldMk cId="2110752888" sldId="289"/>
            <ac:spMk id="10" creationId="{7A617041-57AF-4EF8-59B4-1937DE4371AE}"/>
          </ac:spMkLst>
        </pc:spChg>
        <pc:spChg chg="mod">
          <ac:chgData name="김민수" userId="14982e88-ca49-4fc2-bac7-3723f492d2ae" providerId="ADAL" clId="{63B5C9D1-AA1B-4ED7-8F11-3D69C8CAD762}" dt="2023-07-17T05:55:01.015" v="2009" actId="164"/>
          <ac:spMkLst>
            <pc:docMk/>
            <pc:sldMk cId="2110752888" sldId="289"/>
            <ac:spMk id="11" creationId="{49E8000A-5F6E-CD87-5E9A-540C670E5866}"/>
          </ac:spMkLst>
        </pc:spChg>
        <pc:spChg chg="mod">
          <ac:chgData name="김민수" userId="14982e88-ca49-4fc2-bac7-3723f492d2ae" providerId="ADAL" clId="{63B5C9D1-AA1B-4ED7-8F11-3D69C8CAD762}" dt="2023-07-17T05:55:01.015" v="2009" actId="164"/>
          <ac:spMkLst>
            <pc:docMk/>
            <pc:sldMk cId="2110752888" sldId="289"/>
            <ac:spMk id="12" creationId="{EC2CA990-7E0C-F220-F6E3-B82499CA3F97}"/>
          </ac:spMkLst>
        </pc:spChg>
        <pc:spChg chg="mod">
          <ac:chgData name="김민수" userId="14982e88-ca49-4fc2-bac7-3723f492d2ae" providerId="ADAL" clId="{63B5C9D1-AA1B-4ED7-8F11-3D69C8CAD762}" dt="2023-07-17T05:55:01.015" v="2009" actId="164"/>
          <ac:spMkLst>
            <pc:docMk/>
            <pc:sldMk cId="2110752888" sldId="289"/>
            <ac:spMk id="13" creationId="{CD214D37-DCD7-8DE1-730F-02F4575F5C93}"/>
          </ac:spMkLst>
        </pc:spChg>
        <pc:grpChg chg="add mod">
          <ac:chgData name="김민수" userId="14982e88-ca49-4fc2-bac7-3723f492d2ae" providerId="ADAL" clId="{63B5C9D1-AA1B-4ED7-8F11-3D69C8CAD762}" dt="2023-07-17T05:55:03.419" v="2010" actId="1076"/>
          <ac:grpSpMkLst>
            <pc:docMk/>
            <pc:sldMk cId="2110752888" sldId="289"/>
            <ac:grpSpMk id="14" creationId="{5619FF7E-0313-8A38-9575-0FD877E78DA8}"/>
          </ac:grpSpMkLst>
        </pc:grpChg>
        <pc:picChg chg="mod">
          <ac:chgData name="김민수" userId="14982e88-ca49-4fc2-bac7-3723f492d2ae" providerId="ADAL" clId="{63B5C9D1-AA1B-4ED7-8F11-3D69C8CAD762}" dt="2023-07-17T05:55:01.015" v="2009" actId="164"/>
          <ac:picMkLst>
            <pc:docMk/>
            <pc:sldMk cId="2110752888" sldId="289"/>
            <ac:picMk id="5" creationId="{E0130AFA-2021-A886-AFB7-E473644A1B6F}"/>
          </ac:picMkLst>
        </pc:picChg>
        <pc:picChg chg="mod">
          <ac:chgData name="김민수" userId="14982e88-ca49-4fc2-bac7-3723f492d2ae" providerId="ADAL" clId="{63B5C9D1-AA1B-4ED7-8F11-3D69C8CAD762}" dt="2023-07-17T05:55:07.762" v="2011" actId="1076"/>
          <ac:picMkLst>
            <pc:docMk/>
            <pc:sldMk cId="2110752888" sldId="289"/>
            <ac:picMk id="7" creationId="{64609926-3F59-A757-42FF-AC7754EC90E8}"/>
          </ac:picMkLst>
        </pc:picChg>
      </pc:sldChg>
      <pc:sldChg chg="addSp delSp modSp add del mod">
        <pc:chgData name="김민수" userId="14982e88-ca49-4fc2-bac7-3723f492d2ae" providerId="ADAL" clId="{63B5C9D1-AA1B-4ED7-8F11-3D69C8CAD762}" dt="2023-07-17T05:41:07.214" v="1759" actId="47"/>
        <pc:sldMkLst>
          <pc:docMk/>
          <pc:sldMk cId="1994455402" sldId="290"/>
        </pc:sldMkLst>
        <pc:spChg chg="mod">
          <ac:chgData name="김민수" userId="14982e88-ca49-4fc2-bac7-3723f492d2ae" providerId="ADAL" clId="{63B5C9D1-AA1B-4ED7-8F11-3D69C8CAD762}" dt="2023-07-14T09:50:24.649" v="1197"/>
          <ac:spMkLst>
            <pc:docMk/>
            <pc:sldMk cId="1994455402" sldId="290"/>
            <ac:spMk id="2" creationId="{1AF62E33-F39F-9B5F-F471-1BF4BDF1057F}"/>
          </ac:spMkLst>
        </pc:spChg>
        <pc:spChg chg="mod">
          <ac:chgData name="김민수" userId="14982e88-ca49-4fc2-bac7-3723f492d2ae" providerId="ADAL" clId="{63B5C9D1-AA1B-4ED7-8F11-3D69C8CAD762}" dt="2023-07-14T09:50:33.091" v="1205" actId="20577"/>
          <ac:spMkLst>
            <pc:docMk/>
            <pc:sldMk cId="1994455402" sldId="290"/>
            <ac:spMk id="6" creationId="{6B9DED16-1DEC-85A0-B4AA-3BCAA68912BB}"/>
          </ac:spMkLst>
        </pc:spChg>
        <pc:spChg chg="add mod">
          <ac:chgData name="김민수" userId="14982e88-ca49-4fc2-bac7-3723f492d2ae" providerId="ADAL" clId="{63B5C9D1-AA1B-4ED7-8F11-3D69C8CAD762}" dt="2023-07-14T09:45:30.511" v="1187" actId="1076"/>
          <ac:spMkLst>
            <pc:docMk/>
            <pc:sldMk cId="1994455402" sldId="290"/>
            <ac:spMk id="7" creationId="{84B69C83-F2F0-3543-E0E2-F50FC0B69642}"/>
          </ac:spMkLst>
        </pc:spChg>
        <pc:spChg chg="add mod">
          <ac:chgData name="김민수" userId="14982e88-ca49-4fc2-bac7-3723f492d2ae" providerId="ADAL" clId="{63B5C9D1-AA1B-4ED7-8F11-3D69C8CAD762}" dt="2023-07-14T09:45:30.511" v="1187" actId="1076"/>
          <ac:spMkLst>
            <pc:docMk/>
            <pc:sldMk cId="1994455402" sldId="290"/>
            <ac:spMk id="8" creationId="{380D5553-E35F-9361-995E-6766223642E7}"/>
          </ac:spMkLst>
        </pc:spChg>
        <pc:spChg chg="mod">
          <ac:chgData name="김민수" userId="14982e88-ca49-4fc2-bac7-3723f492d2ae" providerId="ADAL" clId="{63B5C9D1-AA1B-4ED7-8F11-3D69C8CAD762}" dt="2023-07-14T09:32:34.431" v="1029" actId="1076"/>
          <ac:spMkLst>
            <pc:docMk/>
            <pc:sldMk cId="1994455402" sldId="290"/>
            <ac:spMk id="11" creationId="{62AE5782-244B-533A-43EE-0EA250549AB8}"/>
          </ac:spMkLst>
        </pc:spChg>
        <pc:spChg chg="del mod">
          <ac:chgData name="김민수" userId="14982e88-ca49-4fc2-bac7-3723f492d2ae" providerId="ADAL" clId="{63B5C9D1-AA1B-4ED7-8F11-3D69C8CAD762}" dt="2023-07-14T09:31:51.165" v="1007" actId="478"/>
          <ac:spMkLst>
            <pc:docMk/>
            <pc:sldMk cId="1994455402" sldId="290"/>
            <ac:spMk id="13" creationId="{A56A29CE-41C3-BD3E-45BE-D42100BF0FC1}"/>
          </ac:spMkLst>
        </pc:spChg>
        <pc:spChg chg="del mod">
          <ac:chgData name="김민수" userId="14982e88-ca49-4fc2-bac7-3723f492d2ae" providerId="ADAL" clId="{63B5C9D1-AA1B-4ED7-8F11-3D69C8CAD762}" dt="2023-07-14T09:31:43.174" v="1005" actId="478"/>
          <ac:spMkLst>
            <pc:docMk/>
            <pc:sldMk cId="1994455402" sldId="290"/>
            <ac:spMk id="14" creationId="{5309D734-29A0-2ADA-C9D1-E1C737B096B6}"/>
          </ac:spMkLst>
        </pc:spChg>
        <pc:spChg chg="del mod">
          <ac:chgData name="김민수" userId="14982e88-ca49-4fc2-bac7-3723f492d2ae" providerId="ADAL" clId="{63B5C9D1-AA1B-4ED7-8F11-3D69C8CAD762}" dt="2023-07-14T09:31:52.723" v="1008" actId="478"/>
          <ac:spMkLst>
            <pc:docMk/>
            <pc:sldMk cId="1994455402" sldId="290"/>
            <ac:spMk id="15" creationId="{AC0AD785-8BB3-5045-ADE4-8AAB7797DC16}"/>
          </ac:spMkLst>
        </pc:spChg>
        <pc:spChg chg="mod">
          <ac:chgData name="김민수" userId="14982e88-ca49-4fc2-bac7-3723f492d2ae" providerId="ADAL" clId="{63B5C9D1-AA1B-4ED7-8F11-3D69C8CAD762}" dt="2023-07-14T09:32:34.431" v="1029" actId="1076"/>
          <ac:spMkLst>
            <pc:docMk/>
            <pc:sldMk cId="1994455402" sldId="290"/>
            <ac:spMk id="16" creationId="{2393E56A-F558-3C00-179A-2A340B7A9CCA}"/>
          </ac:spMkLst>
        </pc:spChg>
        <pc:spChg chg="del mod">
          <ac:chgData name="김민수" userId="14982e88-ca49-4fc2-bac7-3723f492d2ae" providerId="ADAL" clId="{63B5C9D1-AA1B-4ED7-8F11-3D69C8CAD762}" dt="2023-07-14T09:31:41.455" v="1004" actId="478"/>
          <ac:spMkLst>
            <pc:docMk/>
            <pc:sldMk cId="1994455402" sldId="290"/>
            <ac:spMk id="17" creationId="{D3C70722-EDEC-02C2-39FE-8D99C2CE03FE}"/>
          </ac:spMkLst>
        </pc:spChg>
        <pc:spChg chg="del mod">
          <ac:chgData name="김민수" userId="14982e88-ca49-4fc2-bac7-3723f492d2ae" providerId="ADAL" clId="{63B5C9D1-AA1B-4ED7-8F11-3D69C8CAD762}" dt="2023-07-14T09:31:44.610" v="1006" actId="478"/>
          <ac:spMkLst>
            <pc:docMk/>
            <pc:sldMk cId="1994455402" sldId="290"/>
            <ac:spMk id="18" creationId="{D88D81C7-7CA7-1DD0-4F65-B2DF338189F2}"/>
          </ac:spMkLst>
        </pc:spChg>
        <pc:spChg chg="mod">
          <ac:chgData name="김민수" userId="14982e88-ca49-4fc2-bac7-3723f492d2ae" providerId="ADAL" clId="{63B5C9D1-AA1B-4ED7-8F11-3D69C8CAD762}" dt="2023-07-14T09:32:34.431" v="1029" actId="1076"/>
          <ac:spMkLst>
            <pc:docMk/>
            <pc:sldMk cId="1994455402" sldId="290"/>
            <ac:spMk id="20" creationId="{2C87583D-AD31-4947-F027-0841E6DB2EB2}"/>
          </ac:spMkLst>
        </pc:spChg>
        <pc:spChg chg="mod topLvl">
          <ac:chgData name="김민수" userId="14982e88-ca49-4fc2-bac7-3723f492d2ae" providerId="ADAL" clId="{63B5C9D1-AA1B-4ED7-8F11-3D69C8CAD762}" dt="2023-07-14T09:33:18.900" v="1043" actId="164"/>
          <ac:spMkLst>
            <pc:docMk/>
            <pc:sldMk cId="1994455402" sldId="290"/>
            <ac:spMk id="23" creationId="{112C1C9A-0509-11C5-0444-0D5034250944}"/>
          </ac:spMkLst>
        </pc:spChg>
        <pc:spChg chg="del mod">
          <ac:chgData name="김민수" userId="14982e88-ca49-4fc2-bac7-3723f492d2ae" providerId="ADAL" clId="{63B5C9D1-AA1B-4ED7-8F11-3D69C8CAD762}" dt="2023-07-14T09:32:11.324" v="1023" actId="478"/>
          <ac:spMkLst>
            <pc:docMk/>
            <pc:sldMk cId="1994455402" sldId="290"/>
            <ac:spMk id="25" creationId="{F8A795BC-B8DA-2606-7C84-687FE0E9AB34}"/>
          </ac:spMkLst>
        </pc:spChg>
        <pc:spChg chg="mod topLvl">
          <ac:chgData name="김민수" userId="14982e88-ca49-4fc2-bac7-3723f492d2ae" providerId="ADAL" clId="{63B5C9D1-AA1B-4ED7-8F11-3D69C8CAD762}" dt="2023-07-14T09:33:18.900" v="1043" actId="164"/>
          <ac:spMkLst>
            <pc:docMk/>
            <pc:sldMk cId="1994455402" sldId="290"/>
            <ac:spMk id="26" creationId="{CB6EAC9C-EB99-1615-69A4-D9D725E2F80D}"/>
          </ac:spMkLst>
        </pc:spChg>
        <pc:spChg chg="mod">
          <ac:chgData name="김민수" userId="14982e88-ca49-4fc2-bac7-3723f492d2ae" providerId="ADAL" clId="{63B5C9D1-AA1B-4ED7-8F11-3D69C8CAD762}" dt="2023-07-14T09:32:45.254" v="1031"/>
          <ac:spMkLst>
            <pc:docMk/>
            <pc:sldMk cId="1994455402" sldId="290"/>
            <ac:spMk id="31" creationId="{B4F03725-F3CE-039F-F91B-A53460A1327A}"/>
          </ac:spMkLst>
        </pc:spChg>
        <pc:spChg chg="mod">
          <ac:chgData name="김민수" userId="14982e88-ca49-4fc2-bac7-3723f492d2ae" providerId="ADAL" clId="{63B5C9D1-AA1B-4ED7-8F11-3D69C8CAD762}" dt="2023-07-14T09:32:45.254" v="1031"/>
          <ac:spMkLst>
            <pc:docMk/>
            <pc:sldMk cId="1994455402" sldId="290"/>
            <ac:spMk id="33" creationId="{2383FF15-ECBD-3BBA-5B02-EA836B84E076}"/>
          </ac:spMkLst>
        </pc:spChg>
        <pc:spChg chg="mod">
          <ac:chgData name="김민수" userId="14982e88-ca49-4fc2-bac7-3723f492d2ae" providerId="ADAL" clId="{63B5C9D1-AA1B-4ED7-8F11-3D69C8CAD762}" dt="2023-07-14T09:32:45.254" v="1031"/>
          <ac:spMkLst>
            <pc:docMk/>
            <pc:sldMk cId="1994455402" sldId="290"/>
            <ac:spMk id="34" creationId="{F4007E44-415B-81E4-40C9-2010053E575E}"/>
          </ac:spMkLst>
        </pc:spChg>
        <pc:spChg chg="add mod topLvl">
          <ac:chgData name="김민수" userId="14982e88-ca49-4fc2-bac7-3723f492d2ae" providerId="ADAL" clId="{63B5C9D1-AA1B-4ED7-8F11-3D69C8CAD762}" dt="2023-07-14T09:33:46.348" v="1067" actId="164"/>
          <ac:spMkLst>
            <pc:docMk/>
            <pc:sldMk cId="1994455402" sldId="290"/>
            <ac:spMk id="35" creationId="{08539756-9D78-CB30-4E71-DC5AF09D9E7F}"/>
          </ac:spMkLst>
        </pc:spChg>
        <pc:spChg chg="add mod topLvl">
          <ac:chgData name="김민수" userId="14982e88-ca49-4fc2-bac7-3723f492d2ae" providerId="ADAL" clId="{63B5C9D1-AA1B-4ED7-8F11-3D69C8CAD762}" dt="2023-07-14T09:33:46.348" v="1067" actId="164"/>
          <ac:spMkLst>
            <pc:docMk/>
            <pc:sldMk cId="1994455402" sldId="290"/>
            <ac:spMk id="36" creationId="{E545A18C-3C71-1CDA-4480-CF2613BEF4D0}"/>
          </ac:spMkLst>
        </pc:spChg>
        <pc:spChg chg="add mod">
          <ac:chgData name="김민수" userId="14982e88-ca49-4fc2-bac7-3723f492d2ae" providerId="ADAL" clId="{63B5C9D1-AA1B-4ED7-8F11-3D69C8CAD762}" dt="2023-07-14T09:44:54.657" v="1173" actId="6549"/>
          <ac:spMkLst>
            <pc:docMk/>
            <pc:sldMk cId="1994455402" sldId="290"/>
            <ac:spMk id="38" creationId="{505590F8-6DE9-1C24-3469-404E8CAEDC40}"/>
          </ac:spMkLst>
        </pc:spChg>
        <pc:grpChg chg="add del mod">
          <ac:chgData name="김민수" userId="14982e88-ca49-4fc2-bac7-3723f492d2ae" providerId="ADAL" clId="{63B5C9D1-AA1B-4ED7-8F11-3D69C8CAD762}" dt="2023-07-14T09:44:53.144" v="1171" actId="478"/>
          <ac:grpSpMkLst>
            <pc:docMk/>
            <pc:sldMk cId="1994455402" sldId="290"/>
            <ac:grpSpMk id="9" creationId="{5C837F2E-710B-D939-D035-8AC31AF4006C}"/>
          </ac:grpSpMkLst>
        </pc:grpChg>
        <pc:grpChg chg="mod">
          <ac:chgData name="김민수" userId="14982e88-ca49-4fc2-bac7-3723f492d2ae" providerId="ADAL" clId="{63B5C9D1-AA1B-4ED7-8F11-3D69C8CAD762}" dt="2023-07-14T09:32:34.431" v="1029" actId="1076"/>
          <ac:grpSpMkLst>
            <pc:docMk/>
            <pc:sldMk cId="1994455402" sldId="290"/>
            <ac:grpSpMk id="10" creationId="{74D871B8-1E62-0995-B3F7-FABEDE1C5326}"/>
          </ac:grpSpMkLst>
        </pc:grpChg>
        <pc:grpChg chg="add del mod">
          <ac:chgData name="김민수" userId="14982e88-ca49-4fc2-bac7-3723f492d2ae" providerId="ADAL" clId="{63B5C9D1-AA1B-4ED7-8F11-3D69C8CAD762}" dt="2023-07-14T09:33:08.498" v="1037" actId="165"/>
          <ac:grpSpMkLst>
            <pc:docMk/>
            <pc:sldMk cId="1994455402" sldId="290"/>
            <ac:grpSpMk id="21" creationId="{CBC0DEE1-FFF0-6B34-39C2-C234A428E51E}"/>
          </ac:grpSpMkLst>
        </pc:grpChg>
        <pc:grpChg chg="del mod topLvl">
          <ac:chgData name="김민수" userId="14982e88-ca49-4fc2-bac7-3723f492d2ae" providerId="ADAL" clId="{63B5C9D1-AA1B-4ED7-8F11-3D69C8CAD762}" dt="2023-07-14T09:33:15.738" v="1040" actId="165"/>
          <ac:grpSpMkLst>
            <pc:docMk/>
            <pc:sldMk cId="1994455402" sldId="290"/>
            <ac:grpSpMk id="22" creationId="{132F25F5-0058-07DE-218A-4ED80E86F1C5}"/>
          </ac:grpSpMkLst>
        </pc:grpChg>
        <pc:grpChg chg="add del mod">
          <ac:chgData name="김민수" userId="14982e88-ca49-4fc2-bac7-3723f492d2ae" providerId="ADAL" clId="{63B5C9D1-AA1B-4ED7-8F11-3D69C8CAD762}" dt="2023-07-14T09:32:46.081" v="1032"/>
          <ac:grpSpMkLst>
            <pc:docMk/>
            <pc:sldMk cId="1994455402" sldId="290"/>
            <ac:grpSpMk id="27" creationId="{8081E191-38DE-3B59-0748-7DD6346FDC86}"/>
          </ac:grpSpMkLst>
        </pc:grpChg>
        <pc:grpChg chg="del">
          <ac:chgData name="김민수" userId="14982e88-ca49-4fc2-bac7-3723f492d2ae" providerId="ADAL" clId="{63B5C9D1-AA1B-4ED7-8F11-3D69C8CAD762}" dt="2023-07-14T09:24:18.990" v="45" actId="478"/>
          <ac:grpSpMkLst>
            <pc:docMk/>
            <pc:sldMk cId="1994455402" sldId="290"/>
            <ac:grpSpMk id="28" creationId="{F679EE76-1AE8-A2BD-22A1-59FA807B3B32}"/>
          </ac:grpSpMkLst>
        </pc:grpChg>
        <pc:grpChg chg="mod">
          <ac:chgData name="김민수" userId="14982e88-ca49-4fc2-bac7-3723f492d2ae" providerId="ADAL" clId="{63B5C9D1-AA1B-4ED7-8F11-3D69C8CAD762}" dt="2023-07-14T09:32:45.254" v="1031"/>
          <ac:grpSpMkLst>
            <pc:docMk/>
            <pc:sldMk cId="1994455402" sldId="290"/>
            <ac:grpSpMk id="30" creationId="{C4824403-FC99-B568-3BEC-13D91B0D0041}"/>
          </ac:grpSpMkLst>
        </pc:grpChg>
        <pc:grpChg chg="add del mod">
          <ac:chgData name="김민수" userId="14982e88-ca49-4fc2-bac7-3723f492d2ae" providerId="ADAL" clId="{63B5C9D1-AA1B-4ED7-8F11-3D69C8CAD762}" dt="2023-07-14T09:44:53.859" v="1172" actId="478"/>
          <ac:grpSpMkLst>
            <pc:docMk/>
            <pc:sldMk cId="1994455402" sldId="290"/>
            <ac:grpSpMk id="37" creationId="{90B6771F-162F-237E-79D7-63CE00558FCA}"/>
          </ac:grpSpMkLst>
        </pc:grpChg>
        <pc:grpChg chg="add del mod">
          <ac:chgData name="김민수" userId="14982e88-ca49-4fc2-bac7-3723f492d2ae" providerId="ADAL" clId="{63B5C9D1-AA1B-4ED7-8F11-3D69C8CAD762}" dt="2023-07-14T09:44:56.584" v="1174" actId="478"/>
          <ac:grpSpMkLst>
            <pc:docMk/>
            <pc:sldMk cId="1994455402" sldId="290"/>
            <ac:grpSpMk id="46" creationId="{9909BB35-3F30-F985-BE6B-502D6EF0A051}"/>
          </ac:grpSpMkLst>
        </pc:grpChg>
        <pc:graphicFrameChg chg="del">
          <ac:chgData name="김민수" userId="14982e88-ca49-4fc2-bac7-3723f492d2ae" providerId="ADAL" clId="{63B5C9D1-AA1B-4ED7-8F11-3D69C8CAD762}" dt="2023-07-14T09:24:18.281" v="44" actId="478"/>
          <ac:graphicFrameMkLst>
            <pc:docMk/>
            <pc:sldMk cId="1994455402" sldId="290"/>
            <ac:graphicFrameMk id="3" creationId="{5F2CB2D1-7711-A653-FA5E-3F636E57B249}"/>
          </ac:graphicFrameMkLst>
        </pc:graphicFrameChg>
        <pc:picChg chg="add mod">
          <ac:chgData name="김민수" userId="14982e88-ca49-4fc2-bac7-3723f492d2ae" providerId="ADAL" clId="{63B5C9D1-AA1B-4ED7-8F11-3D69C8CAD762}" dt="2023-07-14T09:45:30.511" v="1187" actId="1076"/>
          <ac:picMkLst>
            <pc:docMk/>
            <pc:sldMk cId="1994455402" sldId="290"/>
            <ac:picMk id="5" creationId="{FC95780F-3F60-C7EE-66E3-761491090165}"/>
          </ac:picMkLst>
        </pc:picChg>
        <pc:picChg chg="mod">
          <ac:chgData name="김민수" userId="14982e88-ca49-4fc2-bac7-3723f492d2ae" providerId="ADAL" clId="{63B5C9D1-AA1B-4ED7-8F11-3D69C8CAD762}" dt="2023-07-14T09:32:34.431" v="1029" actId="1076"/>
          <ac:picMkLst>
            <pc:docMk/>
            <pc:sldMk cId="1994455402" sldId="290"/>
            <ac:picMk id="12" creationId="{6D65776B-BD1E-9B86-6EE9-692B2E6808C1}"/>
          </ac:picMkLst>
        </pc:picChg>
        <pc:picChg chg="mod topLvl">
          <ac:chgData name="김민수" userId="14982e88-ca49-4fc2-bac7-3723f492d2ae" providerId="ADAL" clId="{63B5C9D1-AA1B-4ED7-8F11-3D69C8CAD762}" dt="2023-07-14T09:33:18.900" v="1043" actId="164"/>
          <ac:picMkLst>
            <pc:docMk/>
            <pc:sldMk cId="1994455402" sldId="290"/>
            <ac:picMk id="24" creationId="{07BAD9B8-0892-1ABD-2C35-A57FB3942613}"/>
          </ac:picMkLst>
        </pc:picChg>
        <pc:picChg chg="mod">
          <ac:chgData name="김민수" userId="14982e88-ca49-4fc2-bac7-3723f492d2ae" providerId="ADAL" clId="{63B5C9D1-AA1B-4ED7-8F11-3D69C8CAD762}" dt="2023-07-14T09:32:45.254" v="1031"/>
          <ac:picMkLst>
            <pc:docMk/>
            <pc:sldMk cId="1994455402" sldId="290"/>
            <ac:picMk id="32" creationId="{4750C70F-DA9E-56A8-EBCC-1BDEC7DCA2CC}"/>
          </ac:picMkLst>
        </pc:picChg>
      </pc:sldChg>
      <pc:sldChg chg="modSp new del mod ord">
        <pc:chgData name="김민수" userId="14982e88-ca49-4fc2-bac7-3723f492d2ae" providerId="ADAL" clId="{63B5C9D1-AA1B-4ED7-8F11-3D69C8CAD762}" dt="2023-07-17T05:42:09.729" v="1766" actId="47"/>
        <pc:sldMkLst>
          <pc:docMk/>
          <pc:sldMk cId="2515235362" sldId="291"/>
        </pc:sldMkLst>
        <pc:spChg chg="mod">
          <ac:chgData name="김민수" userId="14982e88-ca49-4fc2-bac7-3723f492d2ae" providerId="ADAL" clId="{63B5C9D1-AA1B-4ED7-8F11-3D69C8CAD762}" dt="2023-07-14T09:50:48.858" v="1213"/>
          <ac:spMkLst>
            <pc:docMk/>
            <pc:sldMk cId="2515235362" sldId="291"/>
            <ac:spMk id="2" creationId="{31273F58-765C-0B47-462E-721A0E781BC9}"/>
          </ac:spMkLst>
        </pc:spChg>
      </pc:sldChg>
      <pc:sldChg chg="addSp delSp modSp add mod">
        <pc:chgData name="김민수" userId="14982e88-ca49-4fc2-bac7-3723f492d2ae" providerId="ADAL" clId="{63B5C9D1-AA1B-4ED7-8F11-3D69C8CAD762}" dt="2023-07-17T06:39:11.571" v="3851" actId="2062"/>
        <pc:sldMkLst>
          <pc:docMk/>
          <pc:sldMk cId="905197199" sldId="292"/>
        </pc:sldMkLst>
        <pc:spChg chg="mod">
          <ac:chgData name="김민수" userId="14982e88-ca49-4fc2-bac7-3723f492d2ae" providerId="ADAL" clId="{63B5C9D1-AA1B-4ED7-8F11-3D69C8CAD762}" dt="2023-07-17T05:41:19.268" v="1765" actId="20577"/>
          <ac:spMkLst>
            <pc:docMk/>
            <pc:sldMk cId="905197199" sldId="292"/>
            <ac:spMk id="2" creationId="{31273F58-765C-0B47-462E-721A0E781BC9}"/>
          </ac:spMkLst>
        </pc:spChg>
        <pc:spChg chg="mod">
          <ac:chgData name="김민수" userId="14982e88-ca49-4fc2-bac7-3723f492d2ae" providerId="ADAL" clId="{63B5C9D1-AA1B-4ED7-8F11-3D69C8CAD762}" dt="2023-07-17T05:51:11.891" v="1899" actId="14100"/>
          <ac:spMkLst>
            <pc:docMk/>
            <pc:sldMk cId="905197199" sldId="292"/>
            <ac:spMk id="3" creationId="{A60F79FB-EBC2-A001-A05B-87FD8B4F0E03}"/>
          </ac:spMkLst>
        </pc:spChg>
        <pc:graphicFrameChg chg="add del mod modGraphic">
          <ac:chgData name="김민수" userId="14982e88-ca49-4fc2-bac7-3723f492d2ae" providerId="ADAL" clId="{63B5C9D1-AA1B-4ED7-8F11-3D69C8CAD762}" dt="2023-07-17T05:45:33.564" v="1795" actId="478"/>
          <ac:graphicFrameMkLst>
            <pc:docMk/>
            <pc:sldMk cId="905197199" sldId="292"/>
            <ac:graphicFrameMk id="5" creationId="{7FA80763-558F-0763-F523-50CDE63BD388}"/>
          </ac:graphicFrameMkLst>
        </pc:graphicFrameChg>
        <pc:graphicFrameChg chg="add mod modGraphic">
          <ac:chgData name="김민수" userId="14982e88-ca49-4fc2-bac7-3723f492d2ae" providerId="ADAL" clId="{63B5C9D1-AA1B-4ED7-8F11-3D69C8CAD762}" dt="2023-07-17T06:39:11.571" v="3851" actId="2062"/>
          <ac:graphicFrameMkLst>
            <pc:docMk/>
            <pc:sldMk cId="905197199" sldId="292"/>
            <ac:graphicFrameMk id="6" creationId="{71E2999E-0593-A11B-8D0F-05AEF04B213C}"/>
          </ac:graphicFrameMkLst>
        </pc:graphicFrameChg>
      </pc:sldChg>
      <pc:sldChg chg="addSp modSp new mod">
        <pc:chgData name="김민수" userId="14982e88-ca49-4fc2-bac7-3723f492d2ae" providerId="ADAL" clId="{63B5C9D1-AA1B-4ED7-8F11-3D69C8CAD762}" dt="2023-07-17T05:41:11.763" v="1762" actId="20577"/>
        <pc:sldMkLst>
          <pc:docMk/>
          <pc:sldMk cId="2371451997" sldId="293"/>
        </pc:sldMkLst>
        <pc:spChg chg="mod">
          <ac:chgData name="김민수" userId="14982e88-ca49-4fc2-bac7-3723f492d2ae" providerId="ADAL" clId="{63B5C9D1-AA1B-4ED7-8F11-3D69C8CAD762}" dt="2023-07-17T05:41:11.763" v="1762" actId="20577"/>
          <ac:spMkLst>
            <pc:docMk/>
            <pc:sldMk cId="2371451997" sldId="293"/>
            <ac:spMk id="2" creationId="{3E83D14E-2641-C97F-98E4-68EE46CEFD93}"/>
          </ac:spMkLst>
        </pc:spChg>
        <pc:spChg chg="mod">
          <ac:chgData name="김민수" userId="14982e88-ca49-4fc2-bac7-3723f492d2ae" providerId="ADAL" clId="{63B5C9D1-AA1B-4ED7-8F11-3D69C8CAD762}" dt="2023-07-17T05:40:19.307" v="1753"/>
          <ac:spMkLst>
            <pc:docMk/>
            <pc:sldMk cId="2371451997" sldId="293"/>
            <ac:spMk id="3" creationId="{0053A8B0-F58D-97AF-959A-F1866C153638}"/>
          </ac:spMkLst>
        </pc:spChg>
        <pc:spChg chg="add mod">
          <ac:chgData name="김민수" userId="14982e88-ca49-4fc2-bac7-3723f492d2ae" providerId="ADAL" clId="{63B5C9D1-AA1B-4ED7-8F11-3D69C8CAD762}" dt="2023-07-17T05:40:22.816" v="1754"/>
          <ac:spMkLst>
            <pc:docMk/>
            <pc:sldMk cId="2371451997" sldId="293"/>
            <ac:spMk id="6" creationId="{6BEA1564-E806-595A-5259-DBB0E65CF5AD}"/>
          </ac:spMkLst>
        </pc:spChg>
        <pc:spChg chg="add mod">
          <ac:chgData name="김민수" userId="14982e88-ca49-4fc2-bac7-3723f492d2ae" providerId="ADAL" clId="{63B5C9D1-AA1B-4ED7-8F11-3D69C8CAD762}" dt="2023-07-17T05:41:00.787" v="1758" actId="1582"/>
          <ac:spMkLst>
            <pc:docMk/>
            <pc:sldMk cId="2371451997" sldId="293"/>
            <ac:spMk id="7" creationId="{A88E10B5-8190-63C4-68BF-A1A946E6EB6B}"/>
          </ac:spMkLst>
        </pc:spChg>
        <pc:picChg chg="add mod">
          <ac:chgData name="김민수" userId="14982e88-ca49-4fc2-bac7-3723f492d2ae" providerId="ADAL" clId="{63B5C9D1-AA1B-4ED7-8F11-3D69C8CAD762}" dt="2023-07-17T05:40:22.816" v="1754"/>
          <ac:picMkLst>
            <pc:docMk/>
            <pc:sldMk cId="2371451997" sldId="293"/>
            <ac:picMk id="5" creationId="{7C16AB53-2F26-8644-6D67-296F3E274011}"/>
          </ac:picMkLst>
        </pc:picChg>
      </pc:sldChg>
      <pc:sldChg chg="addSp modSp add mod modAnim">
        <pc:chgData name="김민수" userId="14982e88-ca49-4fc2-bac7-3723f492d2ae" providerId="ADAL" clId="{63B5C9D1-AA1B-4ED7-8F11-3D69C8CAD762}" dt="2023-07-17T06:09:59.288" v="3204" actId="20577"/>
        <pc:sldMkLst>
          <pc:docMk/>
          <pc:sldMk cId="1293714405" sldId="294"/>
        </pc:sldMkLst>
        <pc:spChg chg="mod">
          <ac:chgData name="김민수" userId="14982e88-ca49-4fc2-bac7-3723f492d2ae" providerId="ADAL" clId="{63B5C9D1-AA1B-4ED7-8F11-3D69C8CAD762}" dt="2023-07-17T06:09:59.288" v="3204" actId="20577"/>
          <ac:spMkLst>
            <pc:docMk/>
            <pc:sldMk cId="1293714405" sldId="294"/>
            <ac:spMk id="3" creationId="{6EF73FBE-C487-72C1-3608-6F0651710A0B}"/>
          </ac:spMkLst>
        </pc:spChg>
        <pc:spChg chg="mod">
          <ac:chgData name="김민수" userId="14982e88-ca49-4fc2-bac7-3723f492d2ae" providerId="ADAL" clId="{63B5C9D1-AA1B-4ED7-8F11-3D69C8CAD762}" dt="2023-07-17T06:04:19.430" v="2842" actId="164"/>
          <ac:spMkLst>
            <pc:docMk/>
            <pc:sldMk cId="1293714405" sldId="294"/>
            <ac:spMk id="5" creationId="{28CEFADB-9362-4613-E3AE-FC8988A9AC6E}"/>
          </ac:spMkLst>
        </pc:spChg>
        <pc:spChg chg="mod">
          <ac:chgData name="김민수" userId="14982e88-ca49-4fc2-bac7-3723f492d2ae" providerId="ADAL" clId="{63B5C9D1-AA1B-4ED7-8F11-3D69C8CAD762}" dt="2023-07-17T06:05:46.859" v="2876" actId="1076"/>
          <ac:spMkLst>
            <pc:docMk/>
            <pc:sldMk cId="1293714405" sldId="294"/>
            <ac:spMk id="7" creationId="{577A9837-6D50-F5AB-ADE3-091511843A93}"/>
          </ac:spMkLst>
        </pc:spChg>
        <pc:spChg chg="mod">
          <ac:chgData name="김민수" userId="14982e88-ca49-4fc2-bac7-3723f492d2ae" providerId="ADAL" clId="{63B5C9D1-AA1B-4ED7-8F11-3D69C8CAD762}" dt="2023-07-17T06:05:46.859" v="2876" actId="1076"/>
          <ac:spMkLst>
            <pc:docMk/>
            <pc:sldMk cId="1293714405" sldId="294"/>
            <ac:spMk id="9" creationId="{017BEDDE-BBF7-7F9F-F47E-8353E9F055A5}"/>
          </ac:spMkLst>
        </pc:spChg>
        <pc:spChg chg="mod">
          <ac:chgData name="김민수" userId="14982e88-ca49-4fc2-bac7-3723f492d2ae" providerId="ADAL" clId="{63B5C9D1-AA1B-4ED7-8F11-3D69C8CAD762}" dt="2023-07-17T06:04:19.430" v="2842" actId="164"/>
          <ac:spMkLst>
            <pc:docMk/>
            <pc:sldMk cId="1293714405" sldId="294"/>
            <ac:spMk id="10" creationId="{68E92CB4-C7C3-0DF0-1FB4-A59524060E00}"/>
          </ac:spMkLst>
        </pc:spChg>
        <pc:spChg chg="mod">
          <ac:chgData name="김민수" userId="14982e88-ca49-4fc2-bac7-3723f492d2ae" providerId="ADAL" clId="{63B5C9D1-AA1B-4ED7-8F11-3D69C8CAD762}" dt="2023-07-17T06:05:46.859" v="2876" actId="1076"/>
          <ac:spMkLst>
            <pc:docMk/>
            <pc:sldMk cId="1293714405" sldId="294"/>
            <ac:spMk id="11" creationId="{A7292D33-8588-E2B0-BF3E-2F1C6CDD4E18}"/>
          </ac:spMkLst>
        </pc:spChg>
        <pc:spChg chg="mod">
          <ac:chgData name="김민수" userId="14982e88-ca49-4fc2-bac7-3723f492d2ae" providerId="ADAL" clId="{63B5C9D1-AA1B-4ED7-8F11-3D69C8CAD762}" dt="2023-07-17T06:05:46.859" v="2876" actId="1076"/>
          <ac:spMkLst>
            <pc:docMk/>
            <pc:sldMk cId="1293714405" sldId="294"/>
            <ac:spMk id="12" creationId="{A5DD14D0-056D-66DF-973E-63B32872C1AE}"/>
          </ac:spMkLst>
        </pc:spChg>
        <pc:spChg chg="mod">
          <ac:chgData name="김민수" userId="14982e88-ca49-4fc2-bac7-3723f492d2ae" providerId="ADAL" clId="{63B5C9D1-AA1B-4ED7-8F11-3D69C8CAD762}" dt="2023-07-17T06:05:46.859" v="2876" actId="1076"/>
          <ac:spMkLst>
            <pc:docMk/>
            <pc:sldMk cId="1293714405" sldId="294"/>
            <ac:spMk id="13" creationId="{69E422C2-192A-EBC9-E049-19F3728DE85F}"/>
          </ac:spMkLst>
        </pc:spChg>
        <pc:spChg chg="mod">
          <ac:chgData name="김민수" userId="14982e88-ca49-4fc2-bac7-3723f492d2ae" providerId="ADAL" clId="{63B5C9D1-AA1B-4ED7-8F11-3D69C8CAD762}" dt="2023-07-17T06:05:46.859" v="2876" actId="1076"/>
          <ac:spMkLst>
            <pc:docMk/>
            <pc:sldMk cId="1293714405" sldId="294"/>
            <ac:spMk id="14" creationId="{8C2D55D8-13F4-FE8D-9F11-A9AD12DADA28}"/>
          </ac:spMkLst>
        </pc:spChg>
        <pc:spChg chg="mod">
          <ac:chgData name="김민수" userId="14982e88-ca49-4fc2-bac7-3723f492d2ae" providerId="ADAL" clId="{63B5C9D1-AA1B-4ED7-8F11-3D69C8CAD762}" dt="2023-07-17T06:05:46.859" v="2876" actId="1076"/>
          <ac:spMkLst>
            <pc:docMk/>
            <pc:sldMk cId="1293714405" sldId="294"/>
            <ac:spMk id="15" creationId="{FC58F611-B0C9-D272-56CA-4B4C7FE5061D}"/>
          </ac:spMkLst>
        </pc:spChg>
        <pc:spChg chg="mod">
          <ac:chgData name="김민수" userId="14982e88-ca49-4fc2-bac7-3723f492d2ae" providerId="ADAL" clId="{63B5C9D1-AA1B-4ED7-8F11-3D69C8CAD762}" dt="2023-07-17T06:04:19.430" v="2842" actId="164"/>
          <ac:spMkLst>
            <pc:docMk/>
            <pc:sldMk cId="1293714405" sldId="294"/>
            <ac:spMk id="16" creationId="{0A0C8AFC-8EBA-0C3E-BB58-B76C40B63C10}"/>
          </ac:spMkLst>
        </pc:spChg>
        <pc:spChg chg="mod">
          <ac:chgData name="김민수" userId="14982e88-ca49-4fc2-bac7-3723f492d2ae" providerId="ADAL" clId="{63B5C9D1-AA1B-4ED7-8F11-3D69C8CAD762}" dt="2023-07-17T06:05:13.235" v="2865" actId="164"/>
          <ac:spMkLst>
            <pc:docMk/>
            <pc:sldMk cId="1293714405" sldId="294"/>
            <ac:spMk id="17" creationId="{EE6CDBDA-96A8-66B6-44A4-14684293DBC0}"/>
          </ac:spMkLst>
        </pc:spChg>
        <pc:spChg chg="mod">
          <ac:chgData name="김민수" userId="14982e88-ca49-4fc2-bac7-3723f492d2ae" providerId="ADAL" clId="{63B5C9D1-AA1B-4ED7-8F11-3D69C8CAD762}" dt="2023-07-17T06:05:13.235" v="2865" actId="164"/>
          <ac:spMkLst>
            <pc:docMk/>
            <pc:sldMk cId="1293714405" sldId="294"/>
            <ac:spMk id="18" creationId="{D43929B8-27CA-AFC3-A14C-D56EF3336EF0}"/>
          </ac:spMkLst>
        </pc:spChg>
        <pc:spChg chg="mod">
          <ac:chgData name="김민수" userId="14982e88-ca49-4fc2-bac7-3723f492d2ae" providerId="ADAL" clId="{63B5C9D1-AA1B-4ED7-8F11-3D69C8CAD762}" dt="2023-07-17T06:04:19.430" v="2842" actId="164"/>
          <ac:spMkLst>
            <pc:docMk/>
            <pc:sldMk cId="1293714405" sldId="294"/>
            <ac:spMk id="19" creationId="{A6F9B53D-61CF-454D-EA1C-14179295DAC1}"/>
          </ac:spMkLst>
        </pc:spChg>
        <pc:spChg chg="mod">
          <ac:chgData name="김민수" userId="14982e88-ca49-4fc2-bac7-3723f492d2ae" providerId="ADAL" clId="{63B5C9D1-AA1B-4ED7-8F11-3D69C8CAD762}" dt="2023-07-17T06:04:19.430" v="2842" actId="164"/>
          <ac:spMkLst>
            <pc:docMk/>
            <pc:sldMk cId="1293714405" sldId="294"/>
            <ac:spMk id="20" creationId="{187E86B7-F3FD-DAD2-3114-28D6AB21FE6C}"/>
          </ac:spMkLst>
        </pc:spChg>
        <pc:spChg chg="mod">
          <ac:chgData name="김민수" userId="14982e88-ca49-4fc2-bac7-3723f492d2ae" providerId="ADAL" clId="{63B5C9D1-AA1B-4ED7-8F11-3D69C8CAD762}" dt="2023-07-17T06:04:19.430" v="2842" actId="164"/>
          <ac:spMkLst>
            <pc:docMk/>
            <pc:sldMk cId="1293714405" sldId="294"/>
            <ac:spMk id="21" creationId="{210CEEBE-F094-10F4-9E44-6C7E1613CBB5}"/>
          </ac:spMkLst>
        </pc:spChg>
        <pc:spChg chg="mod">
          <ac:chgData name="김민수" userId="14982e88-ca49-4fc2-bac7-3723f492d2ae" providerId="ADAL" clId="{63B5C9D1-AA1B-4ED7-8F11-3D69C8CAD762}" dt="2023-07-17T06:04:19.430" v="2842" actId="164"/>
          <ac:spMkLst>
            <pc:docMk/>
            <pc:sldMk cId="1293714405" sldId="294"/>
            <ac:spMk id="22" creationId="{49AAE4F7-B47F-0C56-4B7C-D839B9E54486}"/>
          </ac:spMkLst>
        </pc:spChg>
        <pc:grpChg chg="mod">
          <ac:chgData name="김민수" userId="14982e88-ca49-4fc2-bac7-3723f492d2ae" providerId="ADAL" clId="{63B5C9D1-AA1B-4ED7-8F11-3D69C8CAD762}" dt="2023-07-17T06:06:10.074" v="2891" actId="1076"/>
          <ac:grpSpMkLst>
            <pc:docMk/>
            <pc:sldMk cId="1293714405" sldId="294"/>
            <ac:grpSpMk id="8" creationId="{2D8FF796-C1EB-DED3-035E-1AD9E1606AB7}"/>
          </ac:grpSpMkLst>
        </pc:grpChg>
        <pc:grpChg chg="add mod">
          <ac:chgData name="김민수" userId="14982e88-ca49-4fc2-bac7-3723f492d2ae" providerId="ADAL" clId="{63B5C9D1-AA1B-4ED7-8F11-3D69C8CAD762}" dt="2023-07-17T06:06:05.089" v="2890" actId="1076"/>
          <ac:grpSpMkLst>
            <pc:docMk/>
            <pc:sldMk cId="1293714405" sldId="294"/>
            <ac:grpSpMk id="26" creationId="{8E00549B-B258-740E-41A9-C9605F359476}"/>
          </ac:grpSpMkLst>
        </pc:grpChg>
        <pc:grpChg chg="add mod">
          <ac:chgData name="김민수" userId="14982e88-ca49-4fc2-bac7-3723f492d2ae" providerId="ADAL" clId="{63B5C9D1-AA1B-4ED7-8F11-3D69C8CAD762}" dt="2023-07-17T06:05:55.022" v="2887" actId="167"/>
          <ac:grpSpMkLst>
            <pc:docMk/>
            <pc:sldMk cId="1293714405" sldId="294"/>
            <ac:grpSpMk id="27" creationId="{E4A20D1B-D965-4450-CBE2-9C9B0B31A9BE}"/>
          </ac:grpSpMkLst>
        </pc:grpChg>
        <pc:grpChg chg="add mod">
          <ac:chgData name="김민수" userId="14982e88-ca49-4fc2-bac7-3723f492d2ae" providerId="ADAL" clId="{63B5C9D1-AA1B-4ED7-8F11-3D69C8CAD762}" dt="2023-07-17T06:05:59.369" v="2888" actId="1076"/>
          <ac:grpSpMkLst>
            <pc:docMk/>
            <pc:sldMk cId="1293714405" sldId="294"/>
            <ac:grpSpMk id="28" creationId="{CD177B83-E272-B40B-9764-4873D94D8937}"/>
          </ac:grpSpMkLst>
        </pc:grpChg>
        <pc:picChg chg="mod">
          <ac:chgData name="김민수" userId="14982e88-ca49-4fc2-bac7-3723f492d2ae" providerId="ADAL" clId="{63B5C9D1-AA1B-4ED7-8F11-3D69C8CAD762}" dt="2023-07-17T06:04:19.430" v="2842" actId="164"/>
          <ac:picMkLst>
            <pc:docMk/>
            <pc:sldMk cId="1293714405" sldId="294"/>
            <ac:picMk id="6" creationId="{75445EA2-06F8-B255-FF71-AD97155DD65F}"/>
          </ac:picMkLst>
        </pc:picChg>
        <pc:picChg chg="mod">
          <ac:chgData name="김민수" userId="14982e88-ca49-4fc2-bac7-3723f492d2ae" providerId="ADAL" clId="{63B5C9D1-AA1B-4ED7-8F11-3D69C8CAD762}" dt="2023-07-17T06:05:46.859" v="2876" actId="1076"/>
          <ac:picMkLst>
            <pc:docMk/>
            <pc:sldMk cId="1293714405" sldId="294"/>
            <ac:picMk id="1026" creationId="{E814842B-AB19-67FF-8CC7-23D54AC36A36}"/>
          </ac:picMkLst>
        </pc:picChg>
      </pc:sldChg>
      <pc:sldChg chg="addSp modSp add del modAnim">
        <pc:chgData name="김민수" userId="14982e88-ca49-4fc2-bac7-3723f492d2ae" providerId="ADAL" clId="{63B5C9D1-AA1B-4ED7-8F11-3D69C8CAD762}" dt="2023-07-17T06:18:48.892" v="3625" actId="47"/>
        <pc:sldMkLst>
          <pc:docMk/>
          <pc:sldMk cId="1055688810" sldId="295"/>
        </pc:sldMkLst>
        <pc:spChg chg="mod">
          <ac:chgData name="김민수" userId="14982e88-ca49-4fc2-bac7-3723f492d2ae" providerId="ADAL" clId="{63B5C9D1-AA1B-4ED7-8F11-3D69C8CAD762}" dt="2023-07-17T06:15:44.617" v="3576" actId="164"/>
          <ac:spMkLst>
            <pc:docMk/>
            <pc:sldMk cId="1055688810" sldId="295"/>
            <ac:spMk id="5" creationId="{28CEFADB-9362-4613-E3AE-FC8988A9AC6E}"/>
          </ac:spMkLst>
        </pc:spChg>
        <pc:spChg chg="mod">
          <ac:chgData name="김민수" userId="14982e88-ca49-4fc2-bac7-3723f492d2ae" providerId="ADAL" clId="{63B5C9D1-AA1B-4ED7-8F11-3D69C8CAD762}" dt="2023-07-17T06:15:41.807" v="3575" actId="164"/>
          <ac:spMkLst>
            <pc:docMk/>
            <pc:sldMk cId="1055688810" sldId="295"/>
            <ac:spMk id="7" creationId="{577A9837-6D50-F5AB-ADE3-091511843A93}"/>
          </ac:spMkLst>
        </pc:spChg>
        <pc:spChg chg="mod">
          <ac:chgData name="김민수" userId="14982e88-ca49-4fc2-bac7-3723f492d2ae" providerId="ADAL" clId="{63B5C9D1-AA1B-4ED7-8F11-3D69C8CAD762}" dt="2023-07-17T06:15:41.807" v="3575" actId="164"/>
          <ac:spMkLst>
            <pc:docMk/>
            <pc:sldMk cId="1055688810" sldId="295"/>
            <ac:spMk id="9" creationId="{017BEDDE-BBF7-7F9F-F47E-8353E9F055A5}"/>
          </ac:spMkLst>
        </pc:spChg>
        <pc:spChg chg="mod">
          <ac:chgData name="김민수" userId="14982e88-ca49-4fc2-bac7-3723f492d2ae" providerId="ADAL" clId="{63B5C9D1-AA1B-4ED7-8F11-3D69C8CAD762}" dt="2023-07-17T06:15:44.617" v="3576" actId="164"/>
          <ac:spMkLst>
            <pc:docMk/>
            <pc:sldMk cId="1055688810" sldId="295"/>
            <ac:spMk id="10" creationId="{68E92CB4-C7C3-0DF0-1FB4-A59524060E00}"/>
          </ac:spMkLst>
        </pc:spChg>
        <pc:spChg chg="mod">
          <ac:chgData name="김민수" userId="14982e88-ca49-4fc2-bac7-3723f492d2ae" providerId="ADAL" clId="{63B5C9D1-AA1B-4ED7-8F11-3D69C8CAD762}" dt="2023-07-17T06:15:41.807" v="3575" actId="164"/>
          <ac:spMkLst>
            <pc:docMk/>
            <pc:sldMk cId="1055688810" sldId="295"/>
            <ac:spMk id="11" creationId="{A7292D33-8588-E2B0-BF3E-2F1C6CDD4E18}"/>
          </ac:spMkLst>
        </pc:spChg>
        <pc:spChg chg="mod">
          <ac:chgData name="김민수" userId="14982e88-ca49-4fc2-bac7-3723f492d2ae" providerId="ADAL" clId="{63B5C9D1-AA1B-4ED7-8F11-3D69C8CAD762}" dt="2023-07-17T06:15:41.807" v="3575" actId="164"/>
          <ac:spMkLst>
            <pc:docMk/>
            <pc:sldMk cId="1055688810" sldId="295"/>
            <ac:spMk id="12" creationId="{A5DD14D0-056D-66DF-973E-63B32872C1AE}"/>
          </ac:spMkLst>
        </pc:spChg>
        <pc:spChg chg="mod">
          <ac:chgData name="김민수" userId="14982e88-ca49-4fc2-bac7-3723f492d2ae" providerId="ADAL" clId="{63B5C9D1-AA1B-4ED7-8F11-3D69C8CAD762}" dt="2023-07-17T06:15:41.807" v="3575" actId="164"/>
          <ac:spMkLst>
            <pc:docMk/>
            <pc:sldMk cId="1055688810" sldId="295"/>
            <ac:spMk id="13" creationId="{69E422C2-192A-EBC9-E049-19F3728DE85F}"/>
          </ac:spMkLst>
        </pc:spChg>
        <pc:spChg chg="mod">
          <ac:chgData name="김민수" userId="14982e88-ca49-4fc2-bac7-3723f492d2ae" providerId="ADAL" clId="{63B5C9D1-AA1B-4ED7-8F11-3D69C8CAD762}" dt="2023-07-17T06:15:41.807" v="3575" actId="164"/>
          <ac:spMkLst>
            <pc:docMk/>
            <pc:sldMk cId="1055688810" sldId="295"/>
            <ac:spMk id="14" creationId="{8C2D55D8-13F4-FE8D-9F11-A9AD12DADA28}"/>
          </ac:spMkLst>
        </pc:spChg>
        <pc:spChg chg="mod">
          <ac:chgData name="김민수" userId="14982e88-ca49-4fc2-bac7-3723f492d2ae" providerId="ADAL" clId="{63B5C9D1-AA1B-4ED7-8F11-3D69C8CAD762}" dt="2023-07-17T06:15:41.807" v="3575" actId="164"/>
          <ac:spMkLst>
            <pc:docMk/>
            <pc:sldMk cId="1055688810" sldId="295"/>
            <ac:spMk id="15" creationId="{FC58F611-B0C9-D272-56CA-4B4C7FE5061D}"/>
          </ac:spMkLst>
        </pc:spChg>
        <pc:spChg chg="mod">
          <ac:chgData name="김민수" userId="14982e88-ca49-4fc2-bac7-3723f492d2ae" providerId="ADAL" clId="{63B5C9D1-AA1B-4ED7-8F11-3D69C8CAD762}" dt="2023-07-17T06:15:44.617" v="3576" actId="164"/>
          <ac:spMkLst>
            <pc:docMk/>
            <pc:sldMk cId="1055688810" sldId="295"/>
            <ac:spMk id="16" creationId="{0A0C8AFC-8EBA-0C3E-BB58-B76C40B63C10}"/>
          </ac:spMkLst>
        </pc:spChg>
        <pc:spChg chg="mod">
          <ac:chgData name="김민수" userId="14982e88-ca49-4fc2-bac7-3723f492d2ae" providerId="ADAL" clId="{63B5C9D1-AA1B-4ED7-8F11-3D69C8CAD762}" dt="2023-07-17T06:15:53.870" v="3577" actId="164"/>
          <ac:spMkLst>
            <pc:docMk/>
            <pc:sldMk cId="1055688810" sldId="295"/>
            <ac:spMk id="17" creationId="{EE6CDBDA-96A8-66B6-44A4-14684293DBC0}"/>
          </ac:spMkLst>
        </pc:spChg>
        <pc:spChg chg="mod">
          <ac:chgData name="김민수" userId="14982e88-ca49-4fc2-bac7-3723f492d2ae" providerId="ADAL" clId="{63B5C9D1-AA1B-4ED7-8F11-3D69C8CAD762}" dt="2023-07-17T06:15:53.870" v="3577" actId="164"/>
          <ac:spMkLst>
            <pc:docMk/>
            <pc:sldMk cId="1055688810" sldId="295"/>
            <ac:spMk id="18" creationId="{D43929B8-27CA-AFC3-A14C-D56EF3336EF0}"/>
          </ac:spMkLst>
        </pc:spChg>
        <pc:spChg chg="mod">
          <ac:chgData name="김민수" userId="14982e88-ca49-4fc2-bac7-3723f492d2ae" providerId="ADAL" clId="{63B5C9D1-AA1B-4ED7-8F11-3D69C8CAD762}" dt="2023-07-17T06:15:44.617" v="3576" actId="164"/>
          <ac:spMkLst>
            <pc:docMk/>
            <pc:sldMk cId="1055688810" sldId="295"/>
            <ac:spMk id="19" creationId="{A6F9B53D-61CF-454D-EA1C-14179295DAC1}"/>
          </ac:spMkLst>
        </pc:spChg>
        <pc:spChg chg="mod">
          <ac:chgData name="김민수" userId="14982e88-ca49-4fc2-bac7-3723f492d2ae" providerId="ADAL" clId="{63B5C9D1-AA1B-4ED7-8F11-3D69C8CAD762}" dt="2023-07-17T06:15:44.617" v="3576" actId="164"/>
          <ac:spMkLst>
            <pc:docMk/>
            <pc:sldMk cId="1055688810" sldId="295"/>
            <ac:spMk id="20" creationId="{187E86B7-F3FD-DAD2-3114-28D6AB21FE6C}"/>
          </ac:spMkLst>
        </pc:spChg>
        <pc:spChg chg="mod">
          <ac:chgData name="김민수" userId="14982e88-ca49-4fc2-bac7-3723f492d2ae" providerId="ADAL" clId="{63B5C9D1-AA1B-4ED7-8F11-3D69C8CAD762}" dt="2023-07-17T06:15:44.617" v="3576" actId="164"/>
          <ac:spMkLst>
            <pc:docMk/>
            <pc:sldMk cId="1055688810" sldId="295"/>
            <ac:spMk id="21" creationId="{210CEEBE-F094-10F4-9E44-6C7E1613CBB5}"/>
          </ac:spMkLst>
        </pc:spChg>
        <pc:spChg chg="mod">
          <ac:chgData name="김민수" userId="14982e88-ca49-4fc2-bac7-3723f492d2ae" providerId="ADAL" clId="{63B5C9D1-AA1B-4ED7-8F11-3D69C8CAD762}" dt="2023-07-17T06:15:41.807" v="3575" actId="164"/>
          <ac:spMkLst>
            <pc:docMk/>
            <pc:sldMk cId="1055688810" sldId="295"/>
            <ac:spMk id="22" creationId="{BCC6F1F3-2E02-1D90-CC88-CCBC9A875968}"/>
          </ac:spMkLst>
        </pc:spChg>
        <pc:spChg chg="mod">
          <ac:chgData name="김민수" userId="14982e88-ca49-4fc2-bac7-3723f492d2ae" providerId="ADAL" clId="{63B5C9D1-AA1B-4ED7-8F11-3D69C8CAD762}" dt="2023-07-17T06:15:44.617" v="3576" actId="164"/>
          <ac:spMkLst>
            <pc:docMk/>
            <pc:sldMk cId="1055688810" sldId="295"/>
            <ac:spMk id="23" creationId="{1FB2DAF0-1C69-DA6E-614E-046CF7CB4DE2}"/>
          </ac:spMkLst>
        </pc:spChg>
        <pc:spChg chg="mod">
          <ac:chgData name="김민수" userId="14982e88-ca49-4fc2-bac7-3723f492d2ae" providerId="ADAL" clId="{63B5C9D1-AA1B-4ED7-8F11-3D69C8CAD762}" dt="2023-07-17T06:15:44.617" v="3576" actId="164"/>
          <ac:spMkLst>
            <pc:docMk/>
            <pc:sldMk cId="1055688810" sldId="295"/>
            <ac:spMk id="24" creationId="{A34909F7-19B0-7603-A09D-AF540F83BEE6}"/>
          </ac:spMkLst>
        </pc:spChg>
        <pc:grpChg chg="add mod">
          <ac:chgData name="김민수" userId="14982e88-ca49-4fc2-bac7-3723f492d2ae" providerId="ADAL" clId="{63B5C9D1-AA1B-4ED7-8F11-3D69C8CAD762}" dt="2023-07-17T06:15:41.807" v="3575" actId="164"/>
          <ac:grpSpMkLst>
            <pc:docMk/>
            <pc:sldMk cId="1055688810" sldId="295"/>
            <ac:grpSpMk id="6" creationId="{E2E0FA93-60A5-8EB9-D164-95631424A5DA}"/>
          </ac:grpSpMkLst>
        </pc:grpChg>
        <pc:grpChg chg="add mod">
          <ac:chgData name="김민수" userId="14982e88-ca49-4fc2-bac7-3723f492d2ae" providerId="ADAL" clId="{63B5C9D1-AA1B-4ED7-8F11-3D69C8CAD762}" dt="2023-07-17T06:15:44.617" v="3576" actId="164"/>
          <ac:grpSpMkLst>
            <pc:docMk/>
            <pc:sldMk cId="1055688810" sldId="295"/>
            <ac:grpSpMk id="25" creationId="{FE5994D1-7C5E-8DCE-EC29-F02B7C57DDFF}"/>
          </ac:grpSpMkLst>
        </pc:grpChg>
        <pc:grpChg chg="add mod">
          <ac:chgData name="김민수" userId="14982e88-ca49-4fc2-bac7-3723f492d2ae" providerId="ADAL" clId="{63B5C9D1-AA1B-4ED7-8F11-3D69C8CAD762}" dt="2023-07-17T06:15:53.870" v="3577" actId="164"/>
          <ac:grpSpMkLst>
            <pc:docMk/>
            <pc:sldMk cId="1055688810" sldId="295"/>
            <ac:grpSpMk id="26" creationId="{DF447DB8-9668-26DD-C0AF-ADCF36541E68}"/>
          </ac:grpSpMkLst>
        </pc:grpChg>
        <pc:picChg chg="mod">
          <ac:chgData name="김민수" userId="14982e88-ca49-4fc2-bac7-3723f492d2ae" providerId="ADAL" clId="{63B5C9D1-AA1B-4ED7-8F11-3D69C8CAD762}" dt="2023-07-17T06:15:44.617" v="3576" actId="164"/>
          <ac:picMkLst>
            <pc:docMk/>
            <pc:sldMk cId="1055688810" sldId="295"/>
            <ac:picMk id="8" creationId="{83610CF2-E45A-FC39-4FE5-7C2545448C09}"/>
          </ac:picMkLst>
        </pc:picChg>
        <pc:picChg chg="mod">
          <ac:chgData name="김민수" userId="14982e88-ca49-4fc2-bac7-3723f492d2ae" providerId="ADAL" clId="{63B5C9D1-AA1B-4ED7-8F11-3D69C8CAD762}" dt="2023-07-17T06:15:41.807" v="3575" actId="164"/>
          <ac:picMkLst>
            <pc:docMk/>
            <pc:sldMk cId="1055688810" sldId="295"/>
            <ac:picMk id="1026" creationId="{E814842B-AB19-67FF-8CC7-23D54AC36A36}"/>
          </ac:picMkLst>
        </pc:picChg>
      </pc:sldChg>
      <pc:sldChg chg="addSp delSp modSp add mod">
        <pc:chgData name="김민수" userId="14982e88-ca49-4fc2-bac7-3723f492d2ae" providerId="ADAL" clId="{63B5C9D1-AA1B-4ED7-8F11-3D69C8CAD762}" dt="2023-07-17T06:37:37.781" v="3841" actId="2711"/>
        <pc:sldMkLst>
          <pc:docMk/>
          <pc:sldMk cId="2175994956" sldId="295"/>
        </pc:sldMkLst>
        <pc:spChg chg="mod">
          <ac:chgData name="김민수" userId="14982e88-ca49-4fc2-bac7-3723f492d2ae" providerId="ADAL" clId="{63B5C9D1-AA1B-4ED7-8F11-3D69C8CAD762}" dt="2023-07-17T06:34:54.646" v="3774" actId="2711"/>
          <ac:spMkLst>
            <pc:docMk/>
            <pc:sldMk cId="2175994956" sldId="295"/>
            <ac:spMk id="6" creationId="{6B9DED16-1DEC-85A0-B4AA-3BCAA68912BB}"/>
          </ac:spMkLst>
        </pc:spChg>
        <pc:spChg chg="del mod">
          <ac:chgData name="김민수" userId="14982e88-ca49-4fc2-bac7-3723f492d2ae" providerId="ADAL" clId="{63B5C9D1-AA1B-4ED7-8F11-3D69C8CAD762}" dt="2023-07-17T06:35:04.552" v="3777" actId="478"/>
          <ac:spMkLst>
            <pc:docMk/>
            <pc:sldMk cId="2175994956" sldId="295"/>
            <ac:spMk id="9" creationId="{2658D2D7-73C7-8250-B5EF-71B6CA19395F}"/>
          </ac:spMkLst>
        </pc:spChg>
        <pc:spChg chg="del">
          <ac:chgData name="김민수" userId="14982e88-ca49-4fc2-bac7-3723f492d2ae" providerId="ADAL" clId="{63B5C9D1-AA1B-4ED7-8F11-3D69C8CAD762}" dt="2023-07-17T06:34:00.228" v="3653" actId="478"/>
          <ac:spMkLst>
            <pc:docMk/>
            <pc:sldMk cId="2175994956" sldId="295"/>
            <ac:spMk id="10" creationId="{9A0DFCA9-31C9-185A-81EE-BF2FBEA4B644}"/>
          </ac:spMkLst>
        </pc:spChg>
        <pc:spChg chg="mod topLvl">
          <ac:chgData name="김민수" userId="14982e88-ca49-4fc2-bac7-3723f492d2ae" providerId="ADAL" clId="{63B5C9D1-AA1B-4ED7-8F11-3D69C8CAD762}" dt="2023-07-17T06:37:29.690" v="3840" actId="1076"/>
          <ac:spMkLst>
            <pc:docMk/>
            <pc:sldMk cId="2175994956" sldId="295"/>
            <ac:spMk id="46" creationId="{3129796B-C42D-3692-2524-24899D5A0475}"/>
          </ac:spMkLst>
        </pc:spChg>
        <pc:spChg chg="mod topLvl">
          <ac:chgData name="김민수" userId="14982e88-ca49-4fc2-bac7-3723f492d2ae" providerId="ADAL" clId="{63B5C9D1-AA1B-4ED7-8F11-3D69C8CAD762}" dt="2023-07-17T06:37:29.690" v="3840" actId="1076"/>
          <ac:spMkLst>
            <pc:docMk/>
            <pc:sldMk cId="2175994956" sldId="295"/>
            <ac:spMk id="47" creationId="{26B64B16-E8B8-178F-7D12-76F6DA752BC4}"/>
          </ac:spMkLst>
        </pc:spChg>
        <pc:spChg chg="mod topLvl">
          <ac:chgData name="김민수" userId="14982e88-ca49-4fc2-bac7-3723f492d2ae" providerId="ADAL" clId="{63B5C9D1-AA1B-4ED7-8F11-3D69C8CAD762}" dt="2023-07-17T06:37:29.690" v="3840" actId="1076"/>
          <ac:spMkLst>
            <pc:docMk/>
            <pc:sldMk cId="2175994956" sldId="295"/>
            <ac:spMk id="48" creationId="{33BB5E6E-F230-9418-8F99-409B6BCCD849}"/>
          </ac:spMkLst>
        </pc:spChg>
        <pc:spChg chg="mod topLvl">
          <ac:chgData name="김민수" userId="14982e88-ca49-4fc2-bac7-3723f492d2ae" providerId="ADAL" clId="{63B5C9D1-AA1B-4ED7-8F11-3D69C8CAD762}" dt="2023-07-17T06:37:29.690" v="3840" actId="1076"/>
          <ac:spMkLst>
            <pc:docMk/>
            <pc:sldMk cId="2175994956" sldId="295"/>
            <ac:spMk id="49" creationId="{48739734-0B6B-5F32-4BCC-A3FAA58F9625}"/>
          </ac:spMkLst>
        </pc:spChg>
        <pc:spChg chg="mod topLvl">
          <ac:chgData name="김민수" userId="14982e88-ca49-4fc2-bac7-3723f492d2ae" providerId="ADAL" clId="{63B5C9D1-AA1B-4ED7-8F11-3D69C8CAD762}" dt="2023-07-17T06:37:29.690" v="3840" actId="1076"/>
          <ac:spMkLst>
            <pc:docMk/>
            <pc:sldMk cId="2175994956" sldId="295"/>
            <ac:spMk id="50" creationId="{2498AE91-7E5C-4426-01D7-47846E85CD49}"/>
          </ac:spMkLst>
        </pc:spChg>
        <pc:spChg chg="mod topLvl">
          <ac:chgData name="김민수" userId="14982e88-ca49-4fc2-bac7-3723f492d2ae" providerId="ADAL" clId="{63B5C9D1-AA1B-4ED7-8F11-3D69C8CAD762}" dt="2023-07-17T06:37:29.690" v="3840" actId="1076"/>
          <ac:spMkLst>
            <pc:docMk/>
            <pc:sldMk cId="2175994956" sldId="295"/>
            <ac:spMk id="51" creationId="{AC666696-2657-6940-61A6-226B430D3C7F}"/>
          </ac:spMkLst>
        </pc:spChg>
        <pc:spChg chg="mod topLvl">
          <ac:chgData name="김민수" userId="14982e88-ca49-4fc2-bac7-3723f492d2ae" providerId="ADAL" clId="{63B5C9D1-AA1B-4ED7-8F11-3D69C8CAD762}" dt="2023-07-17T06:37:29.690" v="3840" actId="1076"/>
          <ac:spMkLst>
            <pc:docMk/>
            <pc:sldMk cId="2175994956" sldId="295"/>
            <ac:spMk id="52" creationId="{376E8616-F647-09A4-CB46-4E046743A37A}"/>
          </ac:spMkLst>
        </pc:spChg>
        <pc:grpChg chg="add del mod">
          <ac:chgData name="김민수" userId="14982e88-ca49-4fc2-bac7-3723f492d2ae" providerId="ADAL" clId="{63B5C9D1-AA1B-4ED7-8F11-3D69C8CAD762}" dt="2023-07-17T06:36:44.995" v="3831" actId="165"/>
          <ac:grpSpMkLst>
            <pc:docMk/>
            <pc:sldMk cId="2175994956" sldId="295"/>
            <ac:grpSpMk id="3" creationId="{562E4331-E0E6-4025-9A83-788E4C1813F8}"/>
          </ac:grpSpMkLst>
        </pc:grpChg>
        <pc:graphicFrameChg chg="add mod modGraphic">
          <ac:chgData name="김민수" userId="14982e88-ca49-4fc2-bac7-3723f492d2ae" providerId="ADAL" clId="{63B5C9D1-AA1B-4ED7-8F11-3D69C8CAD762}" dt="2023-07-17T06:37:37.781" v="3841" actId="2711"/>
          <ac:graphicFrameMkLst>
            <pc:docMk/>
            <pc:sldMk cId="2175994956" sldId="295"/>
            <ac:graphicFrameMk id="5" creationId="{BAED8306-D35B-900F-27CA-00908458B3DD}"/>
          </ac:graphicFrameMkLst>
        </pc:graphicFrameChg>
        <pc:picChg chg="del">
          <ac:chgData name="김민수" userId="14982e88-ca49-4fc2-bac7-3723f492d2ae" providerId="ADAL" clId="{63B5C9D1-AA1B-4ED7-8F11-3D69C8CAD762}" dt="2023-07-17T06:33:59.631" v="3652" actId="478"/>
          <ac:picMkLst>
            <pc:docMk/>
            <pc:sldMk cId="2175994956" sldId="295"/>
            <ac:picMk id="8" creationId="{C7DD0E5E-2B90-9BE1-1D92-A4D0066A04C9}"/>
          </ac:picMkLst>
        </pc:picChg>
      </pc:sldChg>
    </pc:docChg>
  </pc:docChgLst>
  <pc:docChgLst>
    <pc:chgData name="김민수" userId="14982e88-ca49-4fc2-bac7-3723f492d2ae" providerId="ADAL" clId="{B6521CAF-9A64-4A75-AC7E-13C6FED422A1}"/>
    <pc:docChg chg="undo redo custSel delSld modSld">
      <pc:chgData name="김민수" userId="14982e88-ca49-4fc2-bac7-3723f492d2ae" providerId="ADAL" clId="{B6521CAF-9A64-4A75-AC7E-13C6FED422A1}" dt="2023-07-18T06:35:59.586" v="407" actId="47"/>
      <pc:docMkLst>
        <pc:docMk/>
      </pc:docMkLst>
      <pc:sldChg chg="modSp mod">
        <pc:chgData name="김민수" userId="14982e88-ca49-4fc2-bac7-3723f492d2ae" providerId="ADAL" clId="{B6521CAF-9A64-4A75-AC7E-13C6FED422A1}" dt="2023-07-18T04:38:35.296" v="370" actId="732"/>
        <pc:sldMkLst>
          <pc:docMk/>
          <pc:sldMk cId="4060159291" sldId="267"/>
        </pc:sldMkLst>
        <pc:picChg chg="mod modCrop">
          <ac:chgData name="김민수" userId="14982e88-ca49-4fc2-bac7-3723f492d2ae" providerId="ADAL" clId="{B6521CAF-9A64-4A75-AC7E-13C6FED422A1}" dt="2023-07-18T04:38:35.296" v="370" actId="732"/>
          <ac:picMkLst>
            <pc:docMk/>
            <pc:sldMk cId="4060159291" sldId="267"/>
            <ac:picMk id="10" creationId="{261B7303-8526-085F-B1C1-23D5473BE617}"/>
          </ac:picMkLst>
        </pc:picChg>
      </pc:sldChg>
      <pc:sldChg chg="modSp mod">
        <pc:chgData name="김민수" userId="14982e88-ca49-4fc2-bac7-3723f492d2ae" providerId="ADAL" clId="{B6521CAF-9A64-4A75-AC7E-13C6FED422A1}" dt="2023-07-18T04:40:47.990" v="405" actId="27636"/>
        <pc:sldMkLst>
          <pc:docMk/>
          <pc:sldMk cId="1626214576" sldId="274"/>
        </pc:sldMkLst>
        <pc:spChg chg="mod">
          <ac:chgData name="김민수" userId="14982e88-ca49-4fc2-bac7-3723f492d2ae" providerId="ADAL" clId="{B6521CAF-9A64-4A75-AC7E-13C6FED422A1}" dt="2023-07-18T04:40:47.990" v="405" actId="27636"/>
          <ac:spMkLst>
            <pc:docMk/>
            <pc:sldMk cId="1626214576" sldId="274"/>
            <ac:spMk id="9" creationId="{2658D2D7-73C7-8250-B5EF-71B6CA19395F}"/>
          </ac:spMkLst>
        </pc:spChg>
      </pc:sldChg>
      <pc:sldChg chg="modSp del mod">
        <pc:chgData name="김민수" userId="14982e88-ca49-4fc2-bac7-3723f492d2ae" providerId="ADAL" clId="{B6521CAF-9A64-4A75-AC7E-13C6FED422A1}" dt="2023-07-18T06:35:59.586" v="407" actId="47"/>
        <pc:sldMkLst>
          <pc:docMk/>
          <pc:sldMk cId="2526720721" sldId="288"/>
        </pc:sldMkLst>
        <pc:graphicFrameChg chg="modGraphic">
          <ac:chgData name="김민수" userId="14982e88-ca49-4fc2-bac7-3723f492d2ae" providerId="ADAL" clId="{B6521CAF-9A64-4A75-AC7E-13C6FED422A1}" dt="2023-07-17T09:05:39.911" v="368" actId="20577"/>
          <ac:graphicFrameMkLst>
            <pc:docMk/>
            <pc:sldMk cId="2526720721" sldId="288"/>
            <ac:graphicFrameMk id="3" creationId="{5F2CB2D1-7711-A653-FA5E-3F636E57B249}"/>
          </ac:graphicFrameMkLst>
        </pc:graphicFrameChg>
      </pc:sldChg>
      <pc:sldChg chg="del">
        <pc:chgData name="김민수" userId="14982e88-ca49-4fc2-bac7-3723f492d2ae" providerId="ADAL" clId="{B6521CAF-9A64-4A75-AC7E-13C6FED422A1}" dt="2023-07-18T06:35:59.565" v="406" actId="47"/>
        <pc:sldMkLst>
          <pc:docMk/>
          <pc:sldMk cId="2371451997" sldId="293"/>
        </pc:sldMkLst>
      </pc:sldChg>
      <pc:sldChg chg="modSp mod">
        <pc:chgData name="김민수" userId="14982e88-ca49-4fc2-bac7-3723f492d2ae" providerId="ADAL" clId="{B6521CAF-9A64-4A75-AC7E-13C6FED422A1}" dt="2023-07-17T09:04:14.905" v="332" actId="20577"/>
        <pc:sldMkLst>
          <pc:docMk/>
          <pc:sldMk cId="2175994956" sldId="295"/>
        </pc:sldMkLst>
        <pc:spChg chg="mod">
          <ac:chgData name="김민수" userId="14982e88-ca49-4fc2-bac7-3723f492d2ae" providerId="ADAL" clId="{B6521CAF-9A64-4A75-AC7E-13C6FED422A1}" dt="2023-07-17T08:54:23.056" v="272" actId="14100"/>
          <ac:spMkLst>
            <pc:docMk/>
            <pc:sldMk cId="2175994956" sldId="295"/>
            <ac:spMk id="6" creationId="{6B9DED16-1DEC-85A0-B4AA-3BCAA68912BB}"/>
          </ac:spMkLst>
        </pc:spChg>
        <pc:graphicFrameChg chg="modGraphic">
          <ac:chgData name="김민수" userId="14982e88-ca49-4fc2-bac7-3723f492d2ae" providerId="ADAL" clId="{B6521CAF-9A64-4A75-AC7E-13C6FED422A1}" dt="2023-07-17T09:04:14.905" v="332" actId="20577"/>
          <ac:graphicFrameMkLst>
            <pc:docMk/>
            <pc:sldMk cId="2175994956" sldId="295"/>
            <ac:graphicFrameMk id="5" creationId="{BAED8306-D35B-900F-27CA-00908458B3DD}"/>
          </ac:graphicFrameMkLst>
        </pc:graphicFrameChg>
      </pc:sldChg>
    </pc:docChg>
  </pc:docChgLst>
  <pc:docChgLst>
    <pc:chgData name="김민수" userId="14982e88-ca49-4fc2-bac7-3723f492d2ae" providerId="ADAL" clId="{2AFD7DBB-50D0-4FA7-9D59-99CD6150CA4A}"/>
    <pc:docChg chg="custSel addSld delSld modSld">
      <pc:chgData name="김민수" userId="14982e88-ca49-4fc2-bac7-3723f492d2ae" providerId="ADAL" clId="{2AFD7DBB-50D0-4FA7-9D59-99CD6150CA4A}" dt="2023-08-23T07:50:52.560" v="460" actId="1076"/>
      <pc:docMkLst>
        <pc:docMk/>
      </pc:docMkLst>
      <pc:sldChg chg="modSp mod">
        <pc:chgData name="김민수" userId="14982e88-ca49-4fc2-bac7-3723f492d2ae" providerId="ADAL" clId="{2AFD7DBB-50D0-4FA7-9D59-99CD6150CA4A}" dt="2023-08-23T07:36:00.596" v="456" actId="20577"/>
        <pc:sldMkLst>
          <pc:docMk/>
          <pc:sldMk cId="1257423951" sldId="256"/>
        </pc:sldMkLst>
        <pc:spChg chg="mod">
          <ac:chgData name="김민수" userId="14982e88-ca49-4fc2-bac7-3723f492d2ae" providerId="ADAL" clId="{2AFD7DBB-50D0-4FA7-9D59-99CD6150CA4A}" dt="2023-08-23T07:36:00.596" v="456" actId="20577"/>
          <ac:spMkLst>
            <pc:docMk/>
            <pc:sldMk cId="1257423951" sldId="256"/>
            <ac:spMk id="3" creationId="{02873E4C-B98D-55A8-0CC7-248FE3C96C29}"/>
          </ac:spMkLst>
        </pc:spChg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567354729" sldId="273"/>
        </pc:sldMkLst>
      </pc:sldChg>
      <pc:sldChg chg="modSp mod">
        <pc:chgData name="김민수" userId="14982e88-ca49-4fc2-bac7-3723f492d2ae" providerId="ADAL" clId="{2AFD7DBB-50D0-4FA7-9D59-99CD6150CA4A}" dt="2023-08-23T07:31:26.984" v="26" actId="20577"/>
        <pc:sldMkLst>
          <pc:docMk/>
          <pc:sldMk cId="905197199" sldId="292"/>
        </pc:sldMkLst>
        <pc:spChg chg="mod">
          <ac:chgData name="김민수" userId="14982e88-ca49-4fc2-bac7-3723f492d2ae" providerId="ADAL" clId="{2AFD7DBB-50D0-4FA7-9D59-99CD6150CA4A}" dt="2023-08-23T07:31:26.984" v="26" actId="20577"/>
          <ac:spMkLst>
            <pc:docMk/>
            <pc:sldMk cId="905197199" sldId="292"/>
            <ac:spMk id="3" creationId="{A60F79FB-EBC2-A001-A05B-87FD8B4F0E03}"/>
          </ac:spMkLst>
        </pc:spChg>
        <pc:graphicFrameChg chg="modGraphic">
          <ac:chgData name="김민수" userId="14982e88-ca49-4fc2-bac7-3723f492d2ae" providerId="ADAL" clId="{2AFD7DBB-50D0-4FA7-9D59-99CD6150CA4A}" dt="2023-08-23T07:31:03.156" v="1" actId="207"/>
          <ac:graphicFrameMkLst>
            <pc:docMk/>
            <pc:sldMk cId="905197199" sldId="292"/>
            <ac:graphicFrameMk id="6" creationId="{71E2999E-0593-A11B-8D0F-05AEF04B213C}"/>
          </ac:graphicFrameMkLst>
        </pc:graphicFrameChg>
      </pc:sldChg>
      <pc:sldChg chg="del">
        <pc:chgData name="김민수" userId="14982e88-ca49-4fc2-bac7-3723f492d2ae" providerId="ADAL" clId="{2AFD7DBB-50D0-4FA7-9D59-99CD6150CA4A}" dt="2023-08-23T07:32:03.971" v="29" actId="47"/>
        <pc:sldMkLst>
          <pc:docMk/>
          <pc:sldMk cId="2632525733" sldId="314"/>
        </pc:sldMkLst>
      </pc:sldChg>
      <pc:sldChg chg="del">
        <pc:chgData name="김민수" userId="14982e88-ca49-4fc2-bac7-3723f492d2ae" providerId="ADAL" clId="{2AFD7DBB-50D0-4FA7-9D59-99CD6150CA4A}" dt="2023-08-23T07:32:05.315" v="30" actId="47"/>
        <pc:sldMkLst>
          <pc:docMk/>
          <pc:sldMk cId="1265589447" sldId="315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042515829" sldId="323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1237964652" sldId="324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2498406028" sldId="325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2661483897" sldId="326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864621799" sldId="327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937705332" sldId="328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4283143257" sldId="329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72088475" sldId="330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651884184" sldId="331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1354853972" sldId="332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1358214964" sldId="333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2704361977" sldId="334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415691071" sldId="335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2561624791" sldId="336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137016538" sldId="337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216931209" sldId="338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423557595" sldId="339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509095831" sldId="340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12670329" sldId="341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1621628982" sldId="342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64370439" sldId="343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1481995320" sldId="345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249527996" sldId="347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4249098501" sldId="349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75671832" sldId="350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690232384" sldId="351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1927211267" sldId="352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093464160" sldId="353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338706894" sldId="354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2862721940" sldId="355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1875561535" sldId="356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462719071" sldId="357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687363646" sldId="358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759766793" sldId="359"/>
        </pc:sldMkLst>
      </pc:sldChg>
      <pc:sldChg chg="del">
        <pc:chgData name="김민수" userId="14982e88-ca49-4fc2-bac7-3723f492d2ae" providerId="ADAL" clId="{2AFD7DBB-50D0-4FA7-9D59-99CD6150CA4A}" dt="2023-08-23T07:42:15.678" v="457" actId="47"/>
        <pc:sldMkLst>
          <pc:docMk/>
          <pc:sldMk cId="2062978100" sldId="363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668540517" sldId="365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780335363" sldId="366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64171279" sldId="367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052372229" sldId="368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1513939872" sldId="369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230091747" sldId="370"/>
        </pc:sldMkLst>
      </pc:sldChg>
      <pc:sldChg chg="del">
        <pc:chgData name="김민수" userId="14982e88-ca49-4fc2-bac7-3723f492d2ae" providerId="ADAL" clId="{2AFD7DBB-50D0-4FA7-9D59-99CD6150CA4A}" dt="2023-08-23T07:31:58.890" v="28" actId="47"/>
        <pc:sldMkLst>
          <pc:docMk/>
          <pc:sldMk cId="3836522016" sldId="371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366825268" sldId="383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2919152234" sldId="384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411239879" sldId="385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567551943" sldId="388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1348549627" sldId="389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694197023" sldId="390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1424693371" sldId="391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2084771043" sldId="392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1399966743" sldId="393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1941164618" sldId="394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3706345880" sldId="395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109991311" sldId="397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2530593143" sldId="398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3753011095" sldId="399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2595293478" sldId="400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857027729" sldId="401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2589702093" sldId="402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2945695372" sldId="403"/>
        </pc:sldMkLst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3398894913" sldId="404"/>
        </pc:sldMkLst>
      </pc:sldChg>
      <pc:sldChg chg="addSp modSp add mod">
        <pc:chgData name="김민수" userId="14982e88-ca49-4fc2-bac7-3723f492d2ae" providerId="ADAL" clId="{2AFD7DBB-50D0-4FA7-9D59-99CD6150CA4A}" dt="2023-08-23T07:50:52.560" v="460" actId="1076"/>
        <pc:sldMkLst>
          <pc:docMk/>
          <pc:sldMk cId="3592760179" sldId="405"/>
        </pc:sldMkLst>
        <pc:picChg chg="add mod">
          <ac:chgData name="김민수" userId="14982e88-ca49-4fc2-bac7-3723f492d2ae" providerId="ADAL" clId="{2AFD7DBB-50D0-4FA7-9D59-99CD6150CA4A}" dt="2023-08-23T07:50:52.560" v="460" actId="1076"/>
          <ac:picMkLst>
            <pc:docMk/>
            <pc:sldMk cId="3592760179" sldId="405"/>
            <ac:picMk id="6" creationId="{DC17A98E-35F9-A014-9F71-1C22B16F2C89}"/>
          </ac:picMkLst>
        </pc:picChg>
      </pc:sldChg>
      <pc:sldChg chg="add">
        <pc:chgData name="김민수" userId="14982e88-ca49-4fc2-bac7-3723f492d2ae" providerId="ADAL" clId="{2AFD7DBB-50D0-4FA7-9D59-99CD6150CA4A}" dt="2023-08-23T07:31:43.585" v="27"/>
        <pc:sldMkLst>
          <pc:docMk/>
          <pc:sldMk cId="3995615485" sldId="406"/>
        </pc:sldMkLst>
      </pc:sldChg>
      <pc:sldChg chg="modSp add mod">
        <pc:chgData name="김민수" userId="14982e88-ca49-4fc2-bac7-3723f492d2ae" providerId="ADAL" clId="{2AFD7DBB-50D0-4FA7-9D59-99CD6150CA4A}" dt="2023-08-23T07:35:23.292" v="452" actId="20577"/>
        <pc:sldMkLst>
          <pc:docMk/>
          <pc:sldMk cId="4078213959" sldId="407"/>
        </pc:sldMkLst>
        <pc:spChg chg="mod">
          <ac:chgData name="김민수" userId="14982e88-ca49-4fc2-bac7-3723f492d2ae" providerId="ADAL" clId="{2AFD7DBB-50D0-4FA7-9D59-99CD6150CA4A}" dt="2023-08-23T07:35:23.292" v="452" actId="20577"/>
          <ac:spMkLst>
            <pc:docMk/>
            <pc:sldMk cId="4078213959" sldId="407"/>
            <ac:spMk id="3" creationId="{E1F12C25-9854-5C99-5D15-6BDAFA5C2850}"/>
          </ac:spMkLst>
        </pc:spChg>
      </pc:sldChg>
    </pc:docChg>
  </pc:docChgLst>
  <pc:docChgLst>
    <pc:chgData name="김민수" userId="14982e88-ca49-4fc2-bac7-3723f492d2ae" providerId="ADAL" clId="{BF20C40A-27B6-4E13-AEF1-FFC6D3574E18}"/>
    <pc:docChg chg="undo redo custSel addSld delSld modSld sldOrd modMainMaster">
      <pc:chgData name="김민수" userId="14982e88-ca49-4fc2-bac7-3723f492d2ae" providerId="ADAL" clId="{BF20C40A-27B6-4E13-AEF1-FFC6D3574E18}" dt="2023-08-22T08:36:01.055" v="9157" actId="164"/>
      <pc:docMkLst>
        <pc:docMk/>
      </pc:docMkLst>
      <pc:sldChg chg="modSp mod">
        <pc:chgData name="김민수" userId="14982e88-ca49-4fc2-bac7-3723f492d2ae" providerId="ADAL" clId="{BF20C40A-27B6-4E13-AEF1-FFC6D3574E18}" dt="2023-08-16T06:08:32.507" v="3" actId="20577"/>
        <pc:sldMkLst>
          <pc:docMk/>
          <pc:sldMk cId="1257423951" sldId="256"/>
        </pc:sldMkLst>
        <pc:spChg chg="mod">
          <ac:chgData name="김민수" userId="14982e88-ca49-4fc2-bac7-3723f492d2ae" providerId="ADAL" clId="{BF20C40A-27B6-4E13-AEF1-FFC6D3574E18}" dt="2023-08-16T06:08:32.507" v="3" actId="20577"/>
          <ac:spMkLst>
            <pc:docMk/>
            <pc:sldMk cId="1257423951" sldId="256"/>
            <ac:spMk id="3" creationId="{02873E4C-B98D-55A8-0CC7-248FE3C96C29}"/>
          </ac:spMkLst>
        </pc:spChg>
      </pc:sldChg>
      <pc:sldChg chg="addSp delSp modSp mod">
        <pc:chgData name="김민수" userId="14982e88-ca49-4fc2-bac7-3723f492d2ae" providerId="ADAL" clId="{BF20C40A-27B6-4E13-AEF1-FFC6D3574E18}" dt="2023-08-16T06:44:25.786" v="1062" actId="20577"/>
        <pc:sldMkLst>
          <pc:docMk/>
          <pc:sldMk cId="3567354729" sldId="273"/>
        </pc:sldMkLst>
        <pc:spChg chg="mod">
          <ac:chgData name="김민수" userId="14982e88-ca49-4fc2-bac7-3723f492d2ae" providerId="ADAL" clId="{BF20C40A-27B6-4E13-AEF1-FFC6D3574E18}" dt="2023-08-16T06:44:25.786" v="1062" actId="20577"/>
          <ac:spMkLst>
            <pc:docMk/>
            <pc:sldMk cId="3567354729" sldId="273"/>
            <ac:spMk id="2" creationId="{1AF62E33-F39F-9B5F-F471-1BF4BDF1057F}"/>
          </ac:spMkLst>
        </pc:spChg>
        <pc:spChg chg="mod ord">
          <ac:chgData name="김민수" userId="14982e88-ca49-4fc2-bac7-3723f492d2ae" providerId="ADAL" clId="{BF20C40A-27B6-4E13-AEF1-FFC6D3574E18}" dt="2023-08-16T06:26:04.995" v="1006" actId="20577"/>
          <ac:spMkLst>
            <pc:docMk/>
            <pc:sldMk cId="3567354729" sldId="273"/>
            <ac:spMk id="3" creationId="{6EF73FBE-C487-72C1-3608-6F0651710A0B}"/>
          </ac:spMkLst>
        </pc:spChg>
        <pc:spChg chg="mod topLvl">
          <ac:chgData name="김민수" userId="14982e88-ca49-4fc2-bac7-3723f492d2ae" providerId="ADAL" clId="{BF20C40A-27B6-4E13-AEF1-FFC6D3574E18}" dt="2023-08-16T06:29:04.184" v="1052" actId="164"/>
          <ac:spMkLst>
            <pc:docMk/>
            <pc:sldMk cId="3567354729" sldId="273"/>
            <ac:spMk id="8" creationId="{90F7E3EB-58A2-4EFA-31F4-F79B116D2E67}"/>
          </ac:spMkLst>
        </pc:spChg>
        <pc:spChg chg="mod topLvl">
          <ac:chgData name="김민수" userId="14982e88-ca49-4fc2-bac7-3723f492d2ae" providerId="ADAL" clId="{BF20C40A-27B6-4E13-AEF1-FFC6D3574E18}" dt="2023-08-16T06:29:04.184" v="1052" actId="164"/>
          <ac:spMkLst>
            <pc:docMk/>
            <pc:sldMk cId="3567354729" sldId="273"/>
            <ac:spMk id="9" creationId="{0810619E-21D7-8A1B-83AE-62AFABA3FE9F}"/>
          </ac:spMkLst>
        </pc:spChg>
        <pc:spChg chg="mod topLvl">
          <ac:chgData name="김민수" userId="14982e88-ca49-4fc2-bac7-3723f492d2ae" providerId="ADAL" clId="{BF20C40A-27B6-4E13-AEF1-FFC6D3574E18}" dt="2023-08-16T06:29:04.184" v="1052" actId="164"/>
          <ac:spMkLst>
            <pc:docMk/>
            <pc:sldMk cId="3567354729" sldId="273"/>
            <ac:spMk id="11" creationId="{DCD057D8-FA75-5909-5A2A-0BE6684B3AAA}"/>
          </ac:spMkLst>
        </pc:spChg>
        <pc:spChg chg="mod topLvl">
          <ac:chgData name="김민수" userId="14982e88-ca49-4fc2-bac7-3723f492d2ae" providerId="ADAL" clId="{BF20C40A-27B6-4E13-AEF1-FFC6D3574E18}" dt="2023-08-16T06:29:04.184" v="1052" actId="164"/>
          <ac:spMkLst>
            <pc:docMk/>
            <pc:sldMk cId="3567354729" sldId="273"/>
            <ac:spMk id="14" creationId="{6D38D6BA-9B50-3CD8-AE24-CE5CDE90A302}"/>
          </ac:spMkLst>
        </pc:spChg>
        <pc:spChg chg="mod topLvl">
          <ac:chgData name="김민수" userId="14982e88-ca49-4fc2-bac7-3723f492d2ae" providerId="ADAL" clId="{BF20C40A-27B6-4E13-AEF1-FFC6D3574E18}" dt="2023-08-16T06:29:04.184" v="1052" actId="164"/>
          <ac:spMkLst>
            <pc:docMk/>
            <pc:sldMk cId="3567354729" sldId="273"/>
            <ac:spMk id="15" creationId="{D45E21A8-F736-2BCB-4ECD-F4EA98ED05D1}"/>
          </ac:spMkLst>
        </pc:spChg>
        <pc:spChg chg="mod topLvl">
          <ac:chgData name="김민수" userId="14982e88-ca49-4fc2-bac7-3723f492d2ae" providerId="ADAL" clId="{BF20C40A-27B6-4E13-AEF1-FFC6D3574E18}" dt="2023-08-16T06:29:04.184" v="1052" actId="164"/>
          <ac:spMkLst>
            <pc:docMk/>
            <pc:sldMk cId="3567354729" sldId="273"/>
            <ac:spMk id="16" creationId="{36F02367-DC32-BE99-CD5B-4B59579FC169}"/>
          </ac:spMkLst>
        </pc:spChg>
        <pc:spChg chg="mod topLvl">
          <ac:chgData name="김민수" userId="14982e88-ca49-4fc2-bac7-3723f492d2ae" providerId="ADAL" clId="{BF20C40A-27B6-4E13-AEF1-FFC6D3574E18}" dt="2023-08-16T06:29:04.184" v="1052" actId="164"/>
          <ac:spMkLst>
            <pc:docMk/>
            <pc:sldMk cId="3567354729" sldId="273"/>
            <ac:spMk id="17" creationId="{FAF6D682-770B-53E2-06C4-BC53EA370CD6}"/>
          </ac:spMkLst>
        </pc:spChg>
        <pc:spChg chg="add mod">
          <ac:chgData name="김민수" userId="14982e88-ca49-4fc2-bac7-3723f492d2ae" providerId="ADAL" clId="{BF20C40A-27B6-4E13-AEF1-FFC6D3574E18}" dt="2023-08-16T06:29:04.184" v="1052" actId="164"/>
          <ac:spMkLst>
            <pc:docMk/>
            <pc:sldMk cId="3567354729" sldId="273"/>
            <ac:spMk id="23" creationId="{17B4B27E-3D5F-2BDA-0019-27E42E64192E}"/>
          </ac:spMkLst>
        </pc:spChg>
        <pc:grpChg chg="add del mod ord">
          <ac:chgData name="김민수" userId="14982e88-ca49-4fc2-bac7-3723f492d2ae" providerId="ADAL" clId="{BF20C40A-27B6-4E13-AEF1-FFC6D3574E18}" dt="2023-08-16T06:28:38.202" v="1047" actId="165"/>
          <ac:grpSpMkLst>
            <pc:docMk/>
            <pc:sldMk cId="3567354729" sldId="273"/>
            <ac:grpSpMk id="5" creationId="{52A0B9D8-CF9B-289E-207E-C5C33A77E6E6}"/>
          </ac:grpSpMkLst>
        </pc:grpChg>
        <pc:grpChg chg="del">
          <ac:chgData name="김민수" userId="14982e88-ca49-4fc2-bac7-3723f492d2ae" providerId="ADAL" clId="{BF20C40A-27B6-4E13-AEF1-FFC6D3574E18}" dt="2023-08-16T06:16:51.394" v="551" actId="478"/>
          <ac:grpSpMkLst>
            <pc:docMk/>
            <pc:sldMk cId="3567354729" sldId="273"/>
            <ac:grpSpMk id="6" creationId="{8B51E358-94CF-0CB7-E4BC-5C3E5E5848BD}"/>
          </ac:grpSpMkLst>
        </pc:grpChg>
        <pc:grpChg chg="add mod">
          <ac:chgData name="김민수" userId="14982e88-ca49-4fc2-bac7-3723f492d2ae" providerId="ADAL" clId="{BF20C40A-27B6-4E13-AEF1-FFC6D3574E18}" dt="2023-08-16T06:29:04.184" v="1052" actId="164"/>
          <ac:grpSpMkLst>
            <pc:docMk/>
            <pc:sldMk cId="3567354729" sldId="273"/>
            <ac:grpSpMk id="24" creationId="{504B3D3B-FB4B-5B82-5E9B-EC6B9125D000}"/>
          </ac:grpSpMkLst>
        </pc:grpChg>
        <pc:grpChg chg="del">
          <ac:chgData name="김민수" userId="14982e88-ca49-4fc2-bac7-3723f492d2ae" providerId="ADAL" clId="{BF20C40A-27B6-4E13-AEF1-FFC6D3574E18}" dt="2023-08-16T06:16:48.217" v="549" actId="478"/>
          <ac:grpSpMkLst>
            <pc:docMk/>
            <pc:sldMk cId="3567354729" sldId="273"/>
            <ac:grpSpMk id="27" creationId="{A7B6A455-7E13-8646-E36A-6159296DCE0F}"/>
          </ac:grpSpMkLst>
        </pc:grpChg>
        <pc:grpChg chg="del">
          <ac:chgData name="김민수" userId="14982e88-ca49-4fc2-bac7-3723f492d2ae" providerId="ADAL" clId="{BF20C40A-27B6-4E13-AEF1-FFC6D3574E18}" dt="2023-08-16T06:16:42.412" v="546" actId="478"/>
          <ac:grpSpMkLst>
            <pc:docMk/>
            <pc:sldMk cId="3567354729" sldId="273"/>
            <ac:grpSpMk id="41" creationId="{765DB670-0AD1-8C37-7089-A6CB6E4CC28A}"/>
          </ac:grpSpMkLst>
        </pc:grpChg>
        <pc:grpChg chg="del">
          <ac:chgData name="김민수" userId="14982e88-ca49-4fc2-bac7-3723f492d2ae" providerId="ADAL" clId="{BF20C40A-27B6-4E13-AEF1-FFC6D3574E18}" dt="2023-08-16T06:16:43.958" v="547" actId="478"/>
          <ac:grpSpMkLst>
            <pc:docMk/>
            <pc:sldMk cId="3567354729" sldId="273"/>
            <ac:grpSpMk id="51" creationId="{E7E5F281-B605-39A3-1E81-372459FE0C62}"/>
          </ac:grpSpMkLst>
        </pc:grpChg>
        <pc:cxnChg chg="mod topLvl">
          <ac:chgData name="김민수" userId="14982e88-ca49-4fc2-bac7-3723f492d2ae" providerId="ADAL" clId="{BF20C40A-27B6-4E13-AEF1-FFC6D3574E18}" dt="2023-08-16T06:29:04.184" v="1052" actId="164"/>
          <ac:cxnSpMkLst>
            <pc:docMk/>
            <pc:sldMk cId="3567354729" sldId="273"/>
            <ac:cxnSpMk id="7" creationId="{5DE1A2DD-E2CA-F042-B268-382448259D8D}"/>
          </ac:cxnSpMkLst>
        </pc:cxnChg>
        <pc:cxnChg chg="mod topLvl">
          <ac:chgData name="김민수" userId="14982e88-ca49-4fc2-bac7-3723f492d2ae" providerId="ADAL" clId="{BF20C40A-27B6-4E13-AEF1-FFC6D3574E18}" dt="2023-08-16T06:29:04.184" v="1052" actId="164"/>
          <ac:cxnSpMkLst>
            <pc:docMk/>
            <pc:sldMk cId="3567354729" sldId="273"/>
            <ac:cxnSpMk id="10" creationId="{2C9F52E4-CB33-549C-0C84-43E8C581B06E}"/>
          </ac:cxnSpMkLst>
        </pc:cxnChg>
        <pc:cxnChg chg="mod topLvl">
          <ac:chgData name="김민수" userId="14982e88-ca49-4fc2-bac7-3723f492d2ae" providerId="ADAL" clId="{BF20C40A-27B6-4E13-AEF1-FFC6D3574E18}" dt="2023-08-16T06:29:04.184" v="1052" actId="164"/>
          <ac:cxnSpMkLst>
            <pc:docMk/>
            <pc:sldMk cId="3567354729" sldId="273"/>
            <ac:cxnSpMk id="12" creationId="{4596BE6F-6BC2-91D7-602E-CC0CEB8E17CA}"/>
          </ac:cxnSpMkLst>
        </pc:cxnChg>
        <pc:cxnChg chg="mod topLvl">
          <ac:chgData name="김민수" userId="14982e88-ca49-4fc2-bac7-3723f492d2ae" providerId="ADAL" clId="{BF20C40A-27B6-4E13-AEF1-FFC6D3574E18}" dt="2023-08-16T06:29:04.184" v="1052" actId="164"/>
          <ac:cxnSpMkLst>
            <pc:docMk/>
            <pc:sldMk cId="3567354729" sldId="273"/>
            <ac:cxnSpMk id="13" creationId="{93D9D8CF-8E0E-6217-C1F3-BE411E6507E3}"/>
          </ac:cxnSpMkLst>
        </pc:cxnChg>
        <pc:cxnChg chg="add mod topLvl">
          <ac:chgData name="김민수" userId="14982e88-ca49-4fc2-bac7-3723f492d2ae" providerId="ADAL" clId="{BF20C40A-27B6-4E13-AEF1-FFC6D3574E18}" dt="2023-08-16T06:29:04.184" v="1052" actId="164"/>
          <ac:cxnSpMkLst>
            <pc:docMk/>
            <pc:sldMk cId="3567354729" sldId="273"/>
            <ac:cxnSpMk id="18" creationId="{CCEE395A-DEA0-E5F4-C27F-364380D29567}"/>
          </ac:cxnSpMkLst>
        </pc:cxnChg>
        <pc:cxnChg chg="add mod topLvl">
          <ac:chgData name="김민수" userId="14982e88-ca49-4fc2-bac7-3723f492d2ae" providerId="ADAL" clId="{BF20C40A-27B6-4E13-AEF1-FFC6D3574E18}" dt="2023-08-16T06:29:04.184" v="1052" actId="164"/>
          <ac:cxnSpMkLst>
            <pc:docMk/>
            <pc:sldMk cId="3567354729" sldId="273"/>
            <ac:cxnSpMk id="20" creationId="{851A68F4-2A32-AECA-77C5-1AB9EC453C36}"/>
          </ac:cxnSpMkLst>
        </pc:cxnChg>
        <pc:cxnChg chg="add mod">
          <ac:chgData name="김민수" userId="14982e88-ca49-4fc2-bac7-3723f492d2ae" providerId="ADAL" clId="{BF20C40A-27B6-4E13-AEF1-FFC6D3574E18}" dt="2023-08-16T06:29:04.184" v="1052" actId="164"/>
          <ac:cxnSpMkLst>
            <pc:docMk/>
            <pc:sldMk cId="3567354729" sldId="273"/>
            <ac:cxnSpMk id="22" creationId="{CBAA064E-FEAE-504D-3388-20568A699552}"/>
          </ac:cxnSpMkLst>
        </pc:cxnChg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1987591452" sldId="275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3493324962" sldId="276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4075003956" sldId="277"/>
        </pc:sldMkLst>
      </pc:sldChg>
      <pc:sldChg chg="del">
        <pc:chgData name="김민수" userId="14982e88-ca49-4fc2-bac7-3723f492d2ae" providerId="ADAL" clId="{BF20C40A-27B6-4E13-AEF1-FFC6D3574E18}" dt="2023-08-16T07:13:15.876" v="1568" actId="47"/>
        <pc:sldMkLst>
          <pc:docMk/>
          <pc:sldMk cId="4089129383" sldId="282"/>
        </pc:sldMkLst>
      </pc:sldChg>
      <pc:sldChg chg="del">
        <pc:chgData name="김민수" userId="14982e88-ca49-4fc2-bac7-3723f492d2ae" providerId="ADAL" clId="{BF20C40A-27B6-4E13-AEF1-FFC6D3574E18}" dt="2023-08-16T06:20:01.310" v="776" actId="47"/>
        <pc:sldMkLst>
          <pc:docMk/>
          <pc:sldMk cId="2526720721" sldId="288"/>
        </pc:sldMkLst>
      </pc:sldChg>
      <pc:sldChg chg="modSp mod">
        <pc:chgData name="김민수" userId="14982e88-ca49-4fc2-bac7-3723f492d2ae" providerId="ADAL" clId="{BF20C40A-27B6-4E13-AEF1-FFC6D3574E18}" dt="2023-08-17T02:19:05.541" v="8222" actId="6549"/>
        <pc:sldMkLst>
          <pc:docMk/>
          <pc:sldMk cId="905197199" sldId="292"/>
        </pc:sldMkLst>
        <pc:spChg chg="mod">
          <ac:chgData name="김민수" userId="14982e88-ca49-4fc2-bac7-3723f492d2ae" providerId="ADAL" clId="{BF20C40A-27B6-4E13-AEF1-FFC6D3574E18}" dt="2023-08-17T02:19:05.541" v="8222" actId="6549"/>
          <ac:spMkLst>
            <pc:docMk/>
            <pc:sldMk cId="905197199" sldId="292"/>
            <ac:spMk id="3" creationId="{A60F79FB-EBC2-A001-A05B-87FD8B4F0E03}"/>
          </ac:spMkLst>
        </pc:spChg>
        <pc:graphicFrameChg chg="modGraphic">
          <ac:chgData name="김민수" userId="14982e88-ca49-4fc2-bac7-3723f492d2ae" providerId="ADAL" clId="{BF20C40A-27B6-4E13-AEF1-FFC6D3574E18}" dt="2023-08-16T11:44:25.275" v="7710" actId="20577"/>
          <ac:graphicFrameMkLst>
            <pc:docMk/>
            <pc:sldMk cId="905197199" sldId="292"/>
            <ac:graphicFrameMk id="6" creationId="{71E2999E-0593-A11B-8D0F-05AEF04B213C}"/>
          </ac:graphicFrameMkLst>
        </pc:graphicFrameChg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2175994956" sldId="295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2900098650" sldId="296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3034888718" sldId="297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2569988594" sldId="298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4258004903" sldId="301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2865688388" sldId="302"/>
        </pc:sldMkLst>
      </pc:sldChg>
      <pc:sldChg chg="del">
        <pc:chgData name="김민수" userId="14982e88-ca49-4fc2-bac7-3723f492d2ae" providerId="ADAL" clId="{BF20C40A-27B6-4E13-AEF1-FFC6D3574E18}" dt="2023-08-16T06:20:11.125" v="779" actId="47"/>
        <pc:sldMkLst>
          <pc:docMk/>
          <pc:sldMk cId="242566416" sldId="303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2960883666" sldId="304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1065274368" sldId="305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1166385058" sldId="306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2426165945" sldId="307"/>
        </pc:sldMkLst>
      </pc:sldChg>
      <pc:sldChg chg="del">
        <pc:chgData name="김민수" userId="14982e88-ca49-4fc2-bac7-3723f492d2ae" providerId="ADAL" clId="{BF20C40A-27B6-4E13-AEF1-FFC6D3574E18}" dt="2023-08-16T06:19:58.569" v="775" actId="47"/>
        <pc:sldMkLst>
          <pc:docMk/>
          <pc:sldMk cId="1309546192" sldId="308"/>
        </pc:sldMkLst>
      </pc:sldChg>
      <pc:sldChg chg="del">
        <pc:chgData name="김민수" userId="14982e88-ca49-4fc2-bac7-3723f492d2ae" providerId="ADAL" clId="{BF20C40A-27B6-4E13-AEF1-FFC6D3574E18}" dt="2023-08-16T06:20:05.915" v="778" actId="47"/>
        <pc:sldMkLst>
          <pc:docMk/>
          <pc:sldMk cId="3170139477" sldId="309"/>
        </pc:sldMkLst>
      </pc:sldChg>
      <pc:sldChg chg="del">
        <pc:chgData name="김민수" userId="14982e88-ca49-4fc2-bac7-3723f492d2ae" providerId="ADAL" clId="{BF20C40A-27B6-4E13-AEF1-FFC6D3574E18}" dt="2023-08-16T06:20:03.154" v="777" actId="47"/>
        <pc:sldMkLst>
          <pc:docMk/>
          <pc:sldMk cId="3970746491" sldId="310"/>
        </pc:sldMkLst>
      </pc:sldChg>
      <pc:sldChg chg="del">
        <pc:chgData name="김민수" userId="14982e88-ca49-4fc2-bac7-3723f492d2ae" providerId="ADAL" clId="{BF20C40A-27B6-4E13-AEF1-FFC6D3574E18}" dt="2023-08-16T11:19:43.461" v="6425" actId="47"/>
        <pc:sldMkLst>
          <pc:docMk/>
          <pc:sldMk cId="4103964419" sldId="311"/>
        </pc:sldMkLst>
      </pc:sldChg>
      <pc:sldChg chg="modSp del mod">
        <pc:chgData name="김민수" userId="14982e88-ca49-4fc2-bac7-3723f492d2ae" providerId="ADAL" clId="{BF20C40A-27B6-4E13-AEF1-FFC6D3574E18}" dt="2023-08-16T07:13:49.223" v="1574" actId="47"/>
        <pc:sldMkLst>
          <pc:docMk/>
          <pc:sldMk cId="468016899" sldId="312"/>
        </pc:sldMkLst>
        <pc:spChg chg="mod">
          <ac:chgData name="김민수" userId="14982e88-ca49-4fc2-bac7-3723f492d2ae" providerId="ADAL" clId="{BF20C40A-27B6-4E13-AEF1-FFC6D3574E18}" dt="2023-08-16T07:13:39.093" v="1573"/>
          <ac:spMkLst>
            <pc:docMk/>
            <pc:sldMk cId="468016899" sldId="312"/>
            <ac:spMk id="2" creationId="{8ADD6451-BB2F-FF40-7210-C46BFA2B28AF}"/>
          </ac:spMkLst>
        </pc:spChg>
      </pc:sldChg>
      <pc:sldChg chg="modSp del mod">
        <pc:chgData name="김민수" userId="14982e88-ca49-4fc2-bac7-3723f492d2ae" providerId="ADAL" clId="{BF20C40A-27B6-4E13-AEF1-FFC6D3574E18}" dt="2023-08-16T07:13:51.799" v="1575" actId="47"/>
        <pc:sldMkLst>
          <pc:docMk/>
          <pc:sldMk cId="1797144508" sldId="313"/>
        </pc:sldMkLst>
        <pc:spChg chg="mod">
          <ac:chgData name="김민수" userId="14982e88-ca49-4fc2-bac7-3723f492d2ae" providerId="ADAL" clId="{BF20C40A-27B6-4E13-AEF1-FFC6D3574E18}" dt="2023-08-16T07:13:37.236" v="1572"/>
          <ac:spMkLst>
            <pc:docMk/>
            <pc:sldMk cId="1797144508" sldId="313"/>
            <ac:spMk id="2" creationId="{8ADD6451-BB2F-FF40-7210-C46BFA2B28AF}"/>
          </ac:spMkLst>
        </pc:spChg>
      </pc:sldChg>
      <pc:sldChg chg="modSp add del mod">
        <pc:chgData name="김민수" userId="14982e88-ca49-4fc2-bac7-3723f492d2ae" providerId="ADAL" clId="{BF20C40A-27B6-4E13-AEF1-FFC6D3574E18}" dt="2023-08-16T07:13:34.862" v="1571"/>
        <pc:sldMkLst>
          <pc:docMk/>
          <pc:sldMk cId="2632525733" sldId="314"/>
        </pc:sldMkLst>
        <pc:spChg chg="mod">
          <ac:chgData name="김민수" userId="14982e88-ca49-4fc2-bac7-3723f492d2ae" providerId="ADAL" clId="{BF20C40A-27B6-4E13-AEF1-FFC6D3574E18}" dt="2023-08-16T07:13:34.862" v="1571"/>
          <ac:spMkLst>
            <pc:docMk/>
            <pc:sldMk cId="2632525733" sldId="314"/>
            <ac:spMk id="2" creationId="{8ADD6451-BB2F-FF40-7210-C46BFA2B28AF}"/>
          </ac:spMkLst>
        </pc:spChg>
      </pc:sldChg>
      <pc:sldChg chg="del">
        <pc:chgData name="김민수" userId="14982e88-ca49-4fc2-bac7-3723f492d2ae" providerId="ADAL" clId="{BF20C40A-27B6-4E13-AEF1-FFC6D3574E18}" dt="2023-08-16T06:20:12.605" v="780" actId="47"/>
        <pc:sldMkLst>
          <pc:docMk/>
          <pc:sldMk cId="4202397347" sldId="317"/>
        </pc:sldMkLst>
      </pc:sldChg>
      <pc:sldChg chg="del">
        <pc:chgData name="김민수" userId="14982e88-ca49-4fc2-bac7-3723f492d2ae" providerId="ADAL" clId="{BF20C40A-27B6-4E13-AEF1-FFC6D3574E18}" dt="2023-08-16T06:20:24.074" v="781" actId="47"/>
        <pc:sldMkLst>
          <pc:docMk/>
          <pc:sldMk cId="3876768015" sldId="318"/>
        </pc:sldMkLst>
      </pc:sldChg>
      <pc:sldChg chg="del">
        <pc:chgData name="김민수" userId="14982e88-ca49-4fc2-bac7-3723f492d2ae" providerId="ADAL" clId="{BF20C40A-27B6-4E13-AEF1-FFC6D3574E18}" dt="2023-08-16T06:20:24.074" v="781" actId="47"/>
        <pc:sldMkLst>
          <pc:docMk/>
          <pc:sldMk cId="3271875737" sldId="319"/>
        </pc:sldMkLst>
      </pc:sldChg>
      <pc:sldChg chg="del">
        <pc:chgData name="김민수" userId="14982e88-ca49-4fc2-bac7-3723f492d2ae" providerId="ADAL" clId="{BF20C40A-27B6-4E13-AEF1-FFC6D3574E18}" dt="2023-08-16T06:20:24.074" v="781" actId="47"/>
        <pc:sldMkLst>
          <pc:docMk/>
          <pc:sldMk cId="549749192" sldId="320"/>
        </pc:sldMkLst>
      </pc:sldChg>
      <pc:sldChg chg="del">
        <pc:chgData name="김민수" userId="14982e88-ca49-4fc2-bac7-3723f492d2ae" providerId="ADAL" clId="{BF20C40A-27B6-4E13-AEF1-FFC6D3574E18}" dt="2023-08-16T06:20:24.074" v="781" actId="47"/>
        <pc:sldMkLst>
          <pc:docMk/>
          <pc:sldMk cId="1883162873" sldId="321"/>
        </pc:sldMkLst>
      </pc:sldChg>
      <pc:sldChg chg="del">
        <pc:chgData name="김민수" userId="14982e88-ca49-4fc2-bac7-3723f492d2ae" providerId="ADAL" clId="{BF20C40A-27B6-4E13-AEF1-FFC6D3574E18}" dt="2023-08-16T07:14:22.080" v="1577" actId="47"/>
        <pc:sldMkLst>
          <pc:docMk/>
          <pc:sldMk cId="310956492" sldId="322"/>
        </pc:sldMkLst>
      </pc:sldChg>
      <pc:sldChg chg="addSp delSp modSp add mod">
        <pc:chgData name="김민수" userId="14982e88-ca49-4fc2-bac7-3723f492d2ae" providerId="ADAL" clId="{BF20C40A-27B6-4E13-AEF1-FFC6D3574E18}" dt="2023-08-16T06:25:59.533" v="999" actId="20577"/>
        <pc:sldMkLst>
          <pc:docMk/>
          <pc:sldMk cId="3042515829" sldId="323"/>
        </pc:sldMkLst>
        <pc:spChg chg="mod">
          <ac:chgData name="김민수" userId="14982e88-ca49-4fc2-bac7-3723f492d2ae" providerId="ADAL" clId="{BF20C40A-27B6-4E13-AEF1-FFC6D3574E18}" dt="2023-08-16T06:25:59.533" v="999" actId="20577"/>
          <ac:spMkLst>
            <pc:docMk/>
            <pc:sldMk cId="3042515829" sldId="323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06:24:41.805" v="968" actId="20577"/>
          <ac:spMkLst>
            <pc:docMk/>
            <pc:sldMk cId="3042515829" sldId="323"/>
            <ac:spMk id="3" creationId="{6EF73FBE-C487-72C1-3608-6F0651710A0B}"/>
          </ac:spMkLst>
        </pc:spChg>
        <pc:spChg chg="add mod">
          <ac:chgData name="김민수" userId="14982e88-ca49-4fc2-bac7-3723f492d2ae" providerId="ADAL" clId="{BF20C40A-27B6-4E13-AEF1-FFC6D3574E18}" dt="2023-08-16T06:24:58.696" v="977" actId="1036"/>
          <ac:spMkLst>
            <pc:docMk/>
            <pc:sldMk cId="3042515829" sldId="323"/>
            <ac:spMk id="6" creationId="{73020D0F-1A0D-A6A1-79A6-B8490CD5CBEF}"/>
          </ac:spMkLst>
        </pc:spChg>
        <pc:grpChg chg="del">
          <ac:chgData name="김민수" userId="14982e88-ca49-4fc2-bac7-3723f492d2ae" providerId="ADAL" clId="{BF20C40A-27B6-4E13-AEF1-FFC6D3574E18}" dt="2023-08-16T06:22:24.738" v="910" actId="478"/>
          <ac:grpSpMkLst>
            <pc:docMk/>
            <pc:sldMk cId="3042515829" sldId="323"/>
            <ac:grpSpMk id="5" creationId="{52A0B9D8-CF9B-289E-207E-C5C33A77E6E6}"/>
          </ac:grpSpMkLst>
        </pc:grpChg>
      </pc:sldChg>
      <pc:sldChg chg="addSp delSp modSp add mod">
        <pc:chgData name="김민수" userId="14982e88-ca49-4fc2-bac7-3723f492d2ae" providerId="ADAL" clId="{BF20C40A-27B6-4E13-AEF1-FFC6D3574E18}" dt="2023-08-16T06:51:28.343" v="1312" actId="1076"/>
        <pc:sldMkLst>
          <pc:docMk/>
          <pc:sldMk cId="1237964652" sldId="324"/>
        </pc:sldMkLst>
        <pc:spChg chg="mod">
          <ac:chgData name="김민수" userId="14982e88-ca49-4fc2-bac7-3723f492d2ae" providerId="ADAL" clId="{BF20C40A-27B6-4E13-AEF1-FFC6D3574E18}" dt="2023-08-16T06:44:51.111" v="1101" actId="20577"/>
          <ac:spMkLst>
            <pc:docMk/>
            <pc:sldMk cId="1237964652" sldId="324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06:50:26.386" v="1306" actId="20577"/>
          <ac:spMkLst>
            <pc:docMk/>
            <pc:sldMk cId="1237964652" sldId="324"/>
            <ac:spMk id="3" creationId="{6EF73FBE-C487-72C1-3608-6F0651710A0B}"/>
          </ac:spMkLst>
        </pc:spChg>
        <pc:spChg chg="del">
          <ac:chgData name="김민수" userId="14982e88-ca49-4fc2-bac7-3723f492d2ae" providerId="ADAL" clId="{BF20C40A-27B6-4E13-AEF1-FFC6D3574E18}" dt="2023-08-16T06:45:26.156" v="1139" actId="478"/>
          <ac:spMkLst>
            <pc:docMk/>
            <pc:sldMk cId="1237964652" sldId="324"/>
            <ac:spMk id="6" creationId="{73020D0F-1A0D-A6A1-79A6-B8490CD5CBEF}"/>
          </ac:spMkLst>
        </pc:spChg>
        <pc:spChg chg="mod">
          <ac:chgData name="김민수" userId="14982e88-ca49-4fc2-bac7-3723f492d2ae" providerId="ADAL" clId="{BF20C40A-27B6-4E13-AEF1-FFC6D3574E18}" dt="2023-08-16T06:45:37.988" v="1174"/>
          <ac:spMkLst>
            <pc:docMk/>
            <pc:sldMk cId="1237964652" sldId="324"/>
            <ac:spMk id="9" creationId="{34C3097B-2DFD-9DD3-115F-F7A38AB16044}"/>
          </ac:spMkLst>
        </pc:spChg>
        <pc:spChg chg="mod">
          <ac:chgData name="김민수" userId="14982e88-ca49-4fc2-bac7-3723f492d2ae" providerId="ADAL" clId="{BF20C40A-27B6-4E13-AEF1-FFC6D3574E18}" dt="2023-08-16T06:45:37.988" v="1174"/>
          <ac:spMkLst>
            <pc:docMk/>
            <pc:sldMk cId="1237964652" sldId="324"/>
            <ac:spMk id="11" creationId="{FA9347D3-4280-67F9-B503-B174E801F2B1}"/>
          </ac:spMkLst>
        </pc:spChg>
        <pc:spChg chg="mod">
          <ac:chgData name="김민수" userId="14982e88-ca49-4fc2-bac7-3723f492d2ae" providerId="ADAL" clId="{BF20C40A-27B6-4E13-AEF1-FFC6D3574E18}" dt="2023-08-16T06:45:37.988" v="1174"/>
          <ac:spMkLst>
            <pc:docMk/>
            <pc:sldMk cId="1237964652" sldId="324"/>
            <ac:spMk id="12" creationId="{D230CEA0-73B9-EB83-F1DC-3E7739A2713B}"/>
          </ac:spMkLst>
        </pc:spChg>
        <pc:spChg chg="mod">
          <ac:chgData name="김민수" userId="14982e88-ca49-4fc2-bac7-3723f492d2ae" providerId="ADAL" clId="{BF20C40A-27B6-4E13-AEF1-FFC6D3574E18}" dt="2023-08-16T06:50:42.800" v="1308" actId="1076"/>
          <ac:spMkLst>
            <pc:docMk/>
            <pc:sldMk cId="1237964652" sldId="324"/>
            <ac:spMk id="15" creationId="{638B962F-777A-F3DC-960D-0716E07C58ED}"/>
          </ac:spMkLst>
        </pc:spChg>
        <pc:spChg chg="mod">
          <ac:chgData name="김민수" userId="14982e88-ca49-4fc2-bac7-3723f492d2ae" providerId="ADAL" clId="{BF20C40A-27B6-4E13-AEF1-FFC6D3574E18}" dt="2023-08-16T06:50:42.800" v="1308" actId="1076"/>
          <ac:spMkLst>
            <pc:docMk/>
            <pc:sldMk cId="1237964652" sldId="324"/>
            <ac:spMk id="17" creationId="{07355CA1-E82A-C60A-37C6-F11B812E0C3D}"/>
          </ac:spMkLst>
        </pc:spChg>
        <pc:spChg chg="mod">
          <ac:chgData name="김민수" userId="14982e88-ca49-4fc2-bac7-3723f492d2ae" providerId="ADAL" clId="{BF20C40A-27B6-4E13-AEF1-FFC6D3574E18}" dt="2023-08-16T06:50:42.800" v="1308" actId="1076"/>
          <ac:spMkLst>
            <pc:docMk/>
            <pc:sldMk cId="1237964652" sldId="324"/>
            <ac:spMk id="18" creationId="{33424CA7-F23B-D253-3D3B-073A00730CA0}"/>
          </ac:spMkLst>
        </pc:spChg>
        <pc:grpChg chg="add mod">
          <ac:chgData name="김민수" userId="14982e88-ca49-4fc2-bac7-3723f492d2ae" providerId="ADAL" clId="{BF20C40A-27B6-4E13-AEF1-FFC6D3574E18}" dt="2023-08-16T06:45:37.988" v="1174"/>
          <ac:grpSpMkLst>
            <pc:docMk/>
            <pc:sldMk cId="1237964652" sldId="324"/>
            <ac:grpSpMk id="7" creationId="{CD00B78B-6022-C78E-96FD-4CCDA014750B}"/>
          </ac:grpSpMkLst>
        </pc:grpChg>
        <pc:grpChg chg="mod">
          <ac:chgData name="김민수" userId="14982e88-ca49-4fc2-bac7-3723f492d2ae" providerId="ADAL" clId="{BF20C40A-27B6-4E13-AEF1-FFC6D3574E18}" dt="2023-08-16T06:45:37.988" v="1174"/>
          <ac:grpSpMkLst>
            <pc:docMk/>
            <pc:sldMk cId="1237964652" sldId="324"/>
            <ac:grpSpMk id="8" creationId="{34C8F0CD-6A27-7FE4-8F97-BCB86B2CB2DE}"/>
          </ac:grpSpMkLst>
        </pc:grpChg>
        <pc:grpChg chg="add mod">
          <ac:chgData name="김민수" userId="14982e88-ca49-4fc2-bac7-3723f492d2ae" providerId="ADAL" clId="{BF20C40A-27B6-4E13-AEF1-FFC6D3574E18}" dt="2023-08-16T06:50:42.800" v="1308" actId="1076"/>
          <ac:grpSpMkLst>
            <pc:docMk/>
            <pc:sldMk cId="1237964652" sldId="324"/>
            <ac:grpSpMk id="13" creationId="{E033B0F3-F098-75B2-79E3-D969B78A4191}"/>
          </ac:grpSpMkLst>
        </pc:grpChg>
        <pc:grpChg chg="mod">
          <ac:chgData name="김민수" userId="14982e88-ca49-4fc2-bac7-3723f492d2ae" providerId="ADAL" clId="{BF20C40A-27B6-4E13-AEF1-FFC6D3574E18}" dt="2023-08-16T06:50:42.800" v="1308" actId="1076"/>
          <ac:grpSpMkLst>
            <pc:docMk/>
            <pc:sldMk cId="1237964652" sldId="324"/>
            <ac:grpSpMk id="14" creationId="{26742852-9E12-5871-6A93-651CC0065ECA}"/>
          </ac:grpSpMkLst>
        </pc:grpChg>
        <pc:picChg chg="add mod">
          <ac:chgData name="김민수" userId="14982e88-ca49-4fc2-bac7-3723f492d2ae" providerId="ADAL" clId="{BF20C40A-27B6-4E13-AEF1-FFC6D3574E18}" dt="2023-08-16T06:50:06.151" v="1260" actId="1076"/>
          <ac:picMkLst>
            <pc:docMk/>
            <pc:sldMk cId="1237964652" sldId="324"/>
            <ac:picMk id="5" creationId="{EE15BBDD-3E86-0C55-E166-36B559240217}"/>
          </ac:picMkLst>
        </pc:picChg>
        <pc:picChg chg="mod">
          <ac:chgData name="김민수" userId="14982e88-ca49-4fc2-bac7-3723f492d2ae" providerId="ADAL" clId="{BF20C40A-27B6-4E13-AEF1-FFC6D3574E18}" dt="2023-08-16T06:45:37.988" v="1174"/>
          <ac:picMkLst>
            <pc:docMk/>
            <pc:sldMk cId="1237964652" sldId="324"/>
            <ac:picMk id="10" creationId="{32ECF426-BF3D-4658-6C18-C2983E012FEB}"/>
          </ac:picMkLst>
        </pc:picChg>
        <pc:picChg chg="mod">
          <ac:chgData name="김민수" userId="14982e88-ca49-4fc2-bac7-3723f492d2ae" providerId="ADAL" clId="{BF20C40A-27B6-4E13-AEF1-FFC6D3574E18}" dt="2023-08-16T06:50:42.800" v="1308" actId="1076"/>
          <ac:picMkLst>
            <pc:docMk/>
            <pc:sldMk cId="1237964652" sldId="324"/>
            <ac:picMk id="16" creationId="{4133E2D2-DA4C-E9D7-D365-F13C542E0E8D}"/>
          </ac:picMkLst>
        </pc:picChg>
        <pc:picChg chg="add mod">
          <ac:chgData name="김민수" userId="14982e88-ca49-4fc2-bac7-3723f492d2ae" providerId="ADAL" clId="{BF20C40A-27B6-4E13-AEF1-FFC6D3574E18}" dt="2023-08-16T06:50:45.119" v="1309" actId="1076"/>
          <ac:picMkLst>
            <pc:docMk/>
            <pc:sldMk cId="1237964652" sldId="324"/>
            <ac:picMk id="19" creationId="{2440BAC0-6703-DB06-F5FC-5AE3F7A92F81}"/>
          </ac:picMkLst>
        </pc:picChg>
        <pc:picChg chg="add mod">
          <ac:chgData name="김민수" userId="14982e88-ca49-4fc2-bac7-3723f492d2ae" providerId="ADAL" clId="{BF20C40A-27B6-4E13-AEF1-FFC6D3574E18}" dt="2023-08-16T06:51:28.343" v="1312" actId="1076"/>
          <ac:picMkLst>
            <pc:docMk/>
            <pc:sldMk cId="1237964652" sldId="324"/>
            <ac:picMk id="20" creationId="{03084EB2-8185-841F-6503-E19530C8D070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07:14:10.814" v="1576"/>
        <pc:sldMkLst>
          <pc:docMk/>
          <pc:sldMk cId="2498406028" sldId="325"/>
        </pc:sldMkLst>
        <pc:spChg chg="mod">
          <ac:chgData name="김민수" userId="14982e88-ca49-4fc2-bac7-3723f492d2ae" providerId="ADAL" clId="{BF20C40A-27B6-4E13-AEF1-FFC6D3574E18}" dt="2023-08-16T06:56:01.752" v="1357" actId="20577"/>
          <ac:spMkLst>
            <pc:docMk/>
            <pc:sldMk cId="2498406028" sldId="325"/>
            <ac:spMk id="3" creationId="{6EF73FBE-C487-72C1-3608-6F0651710A0B}"/>
          </ac:spMkLst>
        </pc:spChg>
        <pc:spChg chg="add mod">
          <ac:chgData name="김민수" userId="14982e88-ca49-4fc2-bac7-3723f492d2ae" providerId="ADAL" clId="{BF20C40A-27B6-4E13-AEF1-FFC6D3574E18}" dt="2023-08-16T06:57:29.759" v="1377" actId="1076"/>
          <ac:spMkLst>
            <pc:docMk/>
            <pc:sldMk cId="2498406028" sldId="325"/>
            <ac:spMk id="27" creationId="{1709553B-10FC-765B-C2E3-BBA691706E28}"/>
          </ac:spMkLst>
        </pc:spChg>
        <pc:spChg chg="add mod">
          <ac:chgData name="김민수" userId="14982e88-ca49-4fc2-bac7-3723f492d2ae" providerId="ADAL" clId="{BF20C40A-27B6-4E13-AEF1-FFC6D3574E18}" dt="2023-08-16T06:57:36.911" v="1379" actId="1076"/>
          <ac:spMkLst>
            <pc:docMk/>
            <pc:sldMk cId="2498406028" sldId="325"/>
            <ac:spMk id="28" creationId="{338CB0B9-06E0-0DF7-0822-6B7BBC401870}"/>
          </ac:spMkLst>
        </pc:spChg>
        <pc:spChg chg="mod">
          <ac:chgData name="김민수" userId="14982e88-ca49-4fc2-bac7-3723f492d2ae" providerId="ADAL" clId="{BF20C40A-27B6-4E13-AEF1-FFC6D3574E18}" dt="2023-08-16T07:14:10.814" v="1576"/>
          <ac:spMkLst>
            <pc:docMk/>
            <pc:sldMk cId="2498406028" sldId="325"/>
            <ac:spMk id="32" creationId="{9545ABD5-A509-99E1-7CD4-F19C058FDED2}"/>
          </ac:spMkLst>
        </pc:spChg>
        <pc:spChg chg="mod">
          <ac:chgData name="김민수" userId="14982e88-ca49-4fc2-bac7-3723f492d2ae" providerId="ADAL" clId="{BF20C40A-27B6-4E13-AEF1-FFC6D3574E18}" dt="2023-08-16T07:14:10.814" v="1576"/>
          <ac:spMkLst>
            <pc:docMk/>
            <pc:sldMk cId="2498406028" sldId="325"/>
            <ac:spMk id="33" creationId="{C29CB391-A029-07FA-391F-FED305DB6E6A}"/>
          </ac:spMkLst>
        </pc:spChg>
        <pc:grpChg chg="del">
          <ac:chgData name="김민수" userId="14982e88-ca49-4fc2-bac7-3723f492d2ae" providerId="ADAL" clId="{BF20C40A-27B6-4E13-AEF1-FFC6D3574E18}" dt="2023-08-16T06:53:52.929" v="1334" actId="478"/>
          <ac:grpSpMkLst>
            <pc:docMk/>
            <pc:sldMk cId="2498406028" sldId="325"/>
            <ac:grpSpMk id="7" creationId="{CD00B78B-6022-C78E-96FD-4CCDA014750B}"/>
          </ac:grpSpMkLst>
        </pc:grpChg>
        <pc:grpChg chg="del">
          <ac:chgData name="김민수" userId="14982e88-ca49-4fc2-bac7-3723f492d2ae" providerId="ADAL" clId="{BF20C40A-27B6-4E13-AEF1-FFC6D3574E18}" dt="2023-08-16T06:53:51.480" v="1331" actId="478"/>
          <ac:grpSpMkLst>
            <pc:docMk/>
            <pc:sldMk cId="2498406028" sldId="325"/>
            <ac:grpSpMk id="13" creationId="{E033B0F3-F098-75B2-79E3-D969B78A4191}"/>
          </ac:grpSpMkLst>
        </pc:grpChg>
        <pc:grpChg chg="add mod">
          <ac:chgData name="김민수" userId="14982e88-ca49-4fc2-bac7-3723f492d2ae" providerId="ADAL" clId="{BF20C40A-27B6-4E13-AEF1-FFC6D3574E18}" dt="2023-08-16T07:14:10.814" v="1576"/>
          <ac:grpSpMkLst>
            <pc:docMk/>
            <pc:sldMk cId="2498406028" sldId="325"/>
            <ac:grpSpMk id="29" creationId="{B0D17E05-245E-D003-A322-BECD2BF0997C}"/>
          </ac:grpSpMkLst>
        </pc:grpChg>
        <pc:graphicFrameChg chg="add mod modGraphic">
          <ac:chgData name="김민수" userId="14982e88-ca49-4fc2-bac7-3723f492d2ae" providerId="ADAL" clId="{BF20C40A-27B6-4E13-AEF1-FFC6D3574E18}" dt="2023-08-16T06:55:38.391" v="1354" actId="14100"/>
          <ac:graphicFrameMkLst>
            <pc:docMk/>
            <pc:sldMk cId="2498406028" sldId="325"/>
            <ac:graphicFrameMk id="21" creationId="{F94EEED1-C20C-80E5-0D85-4F7D43EC30C0}"/>
          </ac:graphicFrameMkLst>
        </pc:graphicFrameChg>
        <pc:graphicFrameChg chg="add mod modGraphic">
          <ac:chgData name="김민수" userId="14982e88-ca49-4fc2-bac7-3723f492d2ae" providerId="ADAL" clId="{BF20C40A-27B6-4E13-AEF1-FFC6D3574E18}" dt="2023-08-16T06:56:31.916" v="1369" actId="20577"/>
          <ac:graphicFrameMkLst>
            <pc:docMk/>
            <pc:sldMk cId="2498406028" sldId="325"/>
            <ac:graphicFrameMk id="22" creationId="{06377EB6-48EA-712A-9124-0FA6D3EE0D82}"/>
          </ac:graphicFrameMkLst>
        </pc:graphicFrameChg>
        <pc:graphicFrameChg chg="add del mod">
          <ac:chgData name="김민수" userId="14982e88-ca49-4fc2-bac7-3723f492d2ae" providerId="ADAL" clId="{BF20C40A-27B6-4E13-AEF1-FFC6D3574E18}" dt="2023-08-16T06:54:38.913" v="1341" actId="478"/>
          <ac:graphicFrameMkLst>
            <pc:docMk/>
            <pc:sldMk cId="2498406028" sldId="325"/>
            <ac:graphicFrameMk id="24" creationId="{C03F53CE-8CC6-A26C-1259-C1D4E649DDBE}"/>
          </ac:graphicFrameMkLst>
        </pc:graphicFrameChg>
        <pc:graphicFrameChg chg="add del mod">
          <ac:chgData name="김민수" userId="14982e88-ca49-4fc2-bac7-3723f492d2ae" providerId="ADAL" clId="{BF20C40A-27B6-4E13-AEF1-FFC6D3574E18}" dt="2023-08-16T06:54:38.913" v="1341" actId="478"/>
          <ac:graphicFrameMkLst>
            <pc:docMk/>
            <pc:sldMk cId="2498406028" sldId="325"/>
            <ac:graphicFrameMk id="25" creationId="{5EE9CAA4-AB15-8798-1E8C-3633B0ECE8A2}"/>
          </ac:graphicFrameMkLst>
        </pc:graphicFrameChg>
        <pc:picChg chg="del">
          <ac:chgData name="김민수" userId="14982e88-ca49-4fc2-bac7-3723f492d2ae" providerId="ADAL" clId="{BF20C40A-27B6-4E13-AEF1-FFC6D3574E18}" dt="2023-08-16T06:53:52.466" v="1333" actId="478"/>
          <ac:picMkLst>
            <pc:docMk/>
            <pc:sldMk cId="2498406028" sldId="325"/>
            <ac:picMk id="5" creationId="{EE15BBDD-3E86-0C55-E166-36B559240217}"/>
          </ac:picMkLst>
        </pc:picChg>
        <pc:picChg chg="add mod">
          <ac:chgData name="김민수" userId="14982e88-ca49-4fc2-bac7-3723f492d2ae" providerId="ADAL" clId="{BF20C40A-27B6-4E13-AEF1-FFC6D3574E18}" dt="2023-08-16T07:00:09.892" v="1421" actId="14100"/>
          <ac:picMkLst>
            <pc:docMk/>
            <pc:sldMk cId="2498406028" sldId="325"/>
            <ac:picMk id="6" creationId="{E01EE738-10BE-3EAC-840D-88E21CF4E120}"/>
          </ac:picMkLst>
        </pc:picChg>
        <pc:picChg chg="del">
          <ac:chgData name="김민수" userId="14982e88-ca49-4fc2-bac7-3723f492d2ae" providerId="ADAL" clId="{BF20C40A-27B6-4E13-AEF1-FFC6D3574E18}" dt="2023-08-16T06:53:51.922" v="1332" actId="478"/>
          <ac:picMkLst>
            <pc:docMk/>
            <pc:sldMk cId="2498406028" sldId="325"/>
            <ac:picMk id="19" creationId="{2440BAC0-6703-DB06-F5FC-5AE3F7A92F81}"/>
          </ac:picMkLst>
        </pc:picChg>
        <pc:picChg chg="del">
          <ac:chgData name="김민수" userId="14982e88-ca49-4fc2-bac7-3723f492d2ae" providerId="ADAL" clId="{BF20C40A-27B6-4E13-AEF1-FFC6D3574E18}" dt="2023-08-16T06:53:51.113" v="1330" actId="478"/>
          <ac:picMkLst>
            <pc:docMk/>
            <pc:sldMk cId="2498406028" sldId="325"/>
            <ac:picMk id="20" creationId="{03084EB2-8185-841F-6503-E19530C8D070}"/>
          </ac:picMkLst>
        </pc:picChg>
        <pc:picChg chg="add del mod">
          <ac:chgData name="김민수" userId="14982e88-ca49-4fc2-bac7-3723f492d2ae" providerId="ADAL" clId="{BF20C40A-27B6-4E13-AEF1-FFC6D3574E18}" dt="2023-08-16T06:54:38.913" v="1341" actId="478"/>
          <ac:picMkLst>
            <pc:docMk/>
            <pc:sldMk cId="2498406028" sldId="325"/>
            <ac:picMk id="23" creationId="{B22BB267-EDA0-274F-F258-8555B8FD75DE}"/>
          </ac:picMkLst>
        </pc:picChg>
        <pc:picChg chg="add mod">
          <ac:chgData name="김민수" userId="14982e88-ca49-4fc2-bac7-3723f492d2ae" providerId="ADAL" clId="{BF20C40A-27B6-4E13-AEF1-FFC6D3574E18}" dt="2023-08-16T07:00:18.127" v="1423" actId="1076"/>
          <ac:picMkLst>
            <pc:docMk/>
            <pc:sldMk cId="2498406028" sldId="325"/>
            <ac:picMk id="26" creationId="{D8F970FA-7BE4-2886-B2AC-CFC30125E737}"/>
          </ac:picMkLst>
        </pc:picChg>
        <pc:cxnChg chg="mod">
          <ac:chgData name="김민수" userId="14982e88-ca49-4fc2-bac7-3723f492d2ae" providerId="ADAL" clId="{BF20C40A-27B6-4E13-AEF1-FFC6D3574E18}" dt="2023-08-16T07:14:10.814" v="1576"/>
          <ac:cxnSpMkLst>
            <pc:docMk/>
            <pc:sldMk cId="2498406028" sldId="325"/>
            <ac:cxnSpMk id="30" creationId="{1788AE70-6C17-202E-D005-9D1B3C6C4EAD}"/>
          </ac:cxnSpMkLst>
        </pc:cxnChg>
        <pc:cxnChg chg="mod">
          <ac:chgData name="김민수" userId="14982e88-ca49-4fc2-bac7-3723f492d2ae" providerId="ADAL" clId="{BF20C40A-27B6-4E13-AEF1-FFC6D3574E18}" dt="2023-08-16T07:14:10.814" v="1576"/>
          <ac:cxnSpMkLst>
            <pc:docMk/>
            <pc:sldMk cId="2498406028" sldId="325"/>
            <ac:cxnSpMk id="31" creationId="{10DC900A-E6B0-A7A3-79A2-4761CECC94FF}"/>
          </ac:cxnSpMkLst>
        </pc:cxnChg>
      </pc:sldChg>
      <pc:sldChg chg="addSp delSp modSp add mod">
        <pc:chgData name="김민수" userId="14982e88-ca49-4fc2-bac7-3723f492d2ae" providerId="ADAL" clId="{BF20C40A-27B6-4E13-AEF1-FFC6D3574E18}" dt="2023-08-16T07:12:57.232" v="1565" actId="20577"/>
        <pc:sldMkLst>
          <pc:docMk/>
          <pc:sldMk cId="2661483897" sldId="326"/>
        </pc:sldMkLst>
        <pc:spChg chg="mod">
          <ac:chgData name="김민수" userId="14982e88-ca49-4fc2-bac7-3723f492d2ae" providerId="ADAL" clId="{BF20C40A-27B6-4E13-AEF1-FFC6D3574E18}" dt="2023-08-16T07:12:57.232" v="1565" actId="20577"/>
          <ac:spMkLst>
            <pc:docMk/>
            <pc:sldMk cId="2661483897" sldId="326"/>
            <ac:spMk id="3" creationId="{6EF73FBE-C487-72C1-3608-6F0651710A0B}"/>
          </ac:spMkLst>
        </pc:spChg>
        <pc:spChg chg="add mod">
          <ac:chgData name="김민수" userId="14982e88-ca49-4fc2-bac7-3723f492d2ae" providerId="ADAL" clId="{BF20C40A-27B6-4E13-AEF1-FFC6D3574E18}" dt="2023-08-16T07:01:03.086" v="1426" actId="14100"/>
          <ac:spMkLst>
            <pc:docMk/>
            <pc:sldMk cId="2661483897" sldId="326"/>
            <ac:spMk id="9" creationId="{5973938F-7DE5-B669-6D81-B31A48A77240}"/>
          </ac:spMkLst>
        </pc:spChg>
        <pc:spChg chg="add mod">
          <ac:chgData name="김민수" userId="14982e88-ca49-4fc2-bac7-3723f492d2ae" providerId="ADAL" clId="{BF20C40A-27B6-4E13-AEF1-FFC6D3574E18}" dt="2023-08-16T07:01:24.903" v="1428" actId="1076"/>
          <ac:spMkLst>
            <pc:docMk/>
            <pc:sldMk cId="2661483897" sldId="326"/>
            <ac:spMk id="10" creationId="{68FE6EF0-98CB-2756-17BC-0A18ADF9A81C}"/>
          </ac:spMkLst>
        </pc:spChg>
        <pc:spChg chg="add mod">
          <ac:chgData name="김민수" userId="14982e88-ca49-4fc2-bac7-3723f492d2ae" providerId="ADAL" clId="{BF20C40A-27B6-4E13-AEF1-FFC6D3574E18}" dt="2023-08-16T07:01:41.598" v="1431" actId="14100"/>
          <ac:spMkLst>
            <pc:docMk/>
            <pc:sldMk cId="2661483897" sldId="326"/>
            <ac:spMk id="11" creationId="{F6AD0C9A-1EA3-33C8-E0CA-9509C2AE23DF}"/>
          </ac:spMkLst>
        </pc:spChg>
        <pc:graphicFrameChg chg="add mod modGraphic">
          <ac:chgData name="김민수" userId="14982e88-ca49-4fc2-bac7-3723f492d2ae" providerId="ADAL" clId="{BF20C40A-27B6-4E13-AEF1-FFC6D3574E18}" dt="2023-08-16T07:00:00.392" v="1420" actId="14100"/>
          <ac:graphicFrameMkLst>
            <pc:docMk/>
            <pc:sldMk cId="2661483897" sldId="326"/>
            <ac:graphicFrameMk id="5" creationId="{E0E1138E-895B-DB1A-CCAB-23FD83636BA4}"/>
          </ac:graphicFrameMkLst>
        </pc:graphicFrameChg>
        <pc:graphicFrameChg chg="del">
          <ac:chgData name="김민수" userId="14982e88-ca49-4fc2-bac7-3723f492d2ae" providerId="ADAL" clId="{BF20C40A-27B6-4E13-AEF1-FFC6D3574E18}" dt="2023-08-16T06:58:16.104" v="1392" actId="478"/>
          <ac:graphicFrameMkLst>
            <pc:docMk/>
            <pc:sldMk cId="2661483897" sldId="326"/>
            <ac:graphicFrameMk id="21" creationId="{F94EEED1-C20C-80E5-0D85-4F7D43EC30C0}"/>
          </ac:graphicFrameMkLst>
        </pc:graphicFrameChg>
        <pc:graphicFrameChg chg="mod modGraphic">
          <ac:chgData name="김민수" userId="14982e88-ca49-4fc2-bac7-3723f492d2ae" providerId="ADAL" clId="{BF20C40A-27B6-4E13-AEF1-FFC6D3574E18}" dt="2023-08-16T06:59:56.744" v="1419" actId="14100"/>
          <ac:graphicFrameMkLst>
            <pc:docMk/>
            <pc:sldMk cId="2661483897" sldId="326"/>
            <ac:graphicFrameMk id="22" creationId="{06377EB6-48EA-712A-9124-0FA6D3EE0D82}"/>
          </ac:graphicFrameMkLst>
        </pc:graphicFrameChg>
        <pc:picChg chg="del">
          <ac:chgData name="김민수" userId="14982e88-ca49-4fc2-bac7-3723f492d2ae" providerId="ADAL" clId="{BF20C40A-27B6-4E13-AEF1-FFC6D3574E18}" dt="2023-08-16T06:58:17.824" v="1393" actId="478"/>
          <ac:picMkLst>
            <pc:docMk/>
            <pc:sldMk cId="2661483897" sldId="326"/>
            <ac:picMk id="6" creationId="{E01EE738-10BE-3EAC-840D-88E21CF4E120}"/>
          </ac:picMkLst>
        </pc:picChg>
        <pc:picChg chg="add mod">
          <ac:chgData name="김민수" userId="14982e88-ca49-4fc2-bac7-3723f492d2ae" providerId="ADAL" clId="{BF20C40A-27B6-4E13-AEF1-FFC6D3574E18}" dt="2023-08-16T06:59:34.251" v="1414" actId="14100"/>
          <ac:picMkLst>
            <pc:docMk/>
            <pc:sldMk cId="2661483897" sldId="326"/>
            <ac:picMk id="7" creationId="{A9D15D26-74B1-82CA-CA20-7F81838121E7}"/>
          </ac:picMkLst>
        </pc:picChg>
        <pc:picChg chg="add mod modCrop">
          <ac:chgData name="김민수" userId="14982e88-ca49-4fc2-bac7-3723f492d2ae" providerId="ADAL" clId="{BF20C40A-27B6-4E13-AEF1-FFC6D3574E18}" dt="2023-08-16T06:59:54.213" v="1418" actId="1076"/>
          <ac:picMkLst>
            <pc:docMk/>
            <pc:sldMk cId="2661483897" sldId="326"/>
            <ac:picMk id="8" creationId="{E66DAEAD-6ADE-0901-B644-1193D6AB7A4B}"/>
          </ac:picMkLst>
        </pc:picChg>
        <pc:picChg chg="del">
          <ac:chgData name="김민수" userId="14982e88-ca49-4fc2-bac7-3723f492d2ae" providerId="ADAL" clId="{BF20C40A-27B6-4E13-AEF1-FFC6D3574E18}" dt="2023-08-16T06:58:18.170" v="1394" actId="478"/>
          <ac:picMkLst>
            <pc:docMk/>
            <pc:sldMk cId="2661483897" sldId="326"/>
            <ac:picMk id="26" creationId="{D8F970FA-7BE4-2886-B2AC-CFC30125E737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07:12:59.201" v="1566" actId="20577"/>
        <pc:sldMkLst>
          <pc:docMk/>
          <pc:sldMk cId="3864621799" sldId="327"/>
        </pc:sldMkLst>
        <pc:spChg chg="mod">
          <ac:chgData name="김민수" userId="14982e88-ca49-4fc2-bac7-3723f492d2ae" providerId="ADAL" clId="{BF20C40A-27B6-4E13-AEF1-FFC6D3574E18}" dt="2023-08-16T07:12:59.201" v="1566" actId="20577"/>
          <ac:spMkLst>
            <pc:docMk/>
            <pc:sldMk cId="3864621799" sldId="327"/>
            <ac:spMk id="3" creationId="{6EF73FBE-C487-72C1-3608-6F0651710A0B}"/>
          </ac:spMkLst>
        </pc:spChg>
        <pc:spChg chg="mod">
          <ac:chgData name="김민수" userId="14982e88-ca49-4fc2-bac7-3723f492d2ae" providerId="ADAL" clId="{BF20C40A-27B6-4E13-AEF1-FFC6D3574E18}" dt="2023-08-16T07:03:24.182" v="1450" actId="14100"/>
          <ac:spMkLst>
            <pc:docMk/>
            <pc:sldMk cId="3864621799" sldId="327"/>
            <ac:spMk id="9" creationId="{5973938F-7DE5-B669-6D81-B31A48A77240}"/>
          </ac:spMkLst>
        </pc:spChg>
        <pc:spChg chg="mod">
          <ac:chgData name="김민수" userId="14982e88-ca49-4fc2-bac7-3723f492d2ae" providerId="ADAL" clId="{BF20C40A-27B6-4E13-AEF1-FFC6D3574E18}" dt="2023-08-16T07:04:39.606" v="1483" actId="14100"/>
          <ac:spMkLst>
            <pc:docMk/>
            <pc:sldMk cId="3864621799" sldId="327"/>
            <ac:spMk id="10" creationId="{68FE6EF0-98CB-2756-17BC-0A18ADF9A81C}"/>
          </ac:spMkLst>
        </pc:spChg>
        <pc:spChg chg="mod">
          <ac:chgData name="김민수" userId="14982e88-ca49-4fc2-bac7-3723f492d2ae" providerId="ADAL" clId="{BF20C40A-27B6-4E13-AEF1-FFC6D3574E18}" dt="2023-08-16T07:04:05.542" v="1466" actId="14100"/>
          <ac:spMkLst>
            <pc:docMk/>
            <pc:sldMk cId="3864621799" sldId="327"/>
            <ac:spMk id="11" creationId="{F6AD0C9A-1EA3-33C8-E0CA-9509C2AE23DF}"/>
          </ac:spMkLst>
        </pc:spChg>
        <pc:spChg chg="add mod">
          <ac:chgData name="김민수" userId="14982e88-ca49-4fc2-bac7-3723f492d2ae" providerId="ADAL" clId="{BF20C40A-27B6-4E13-AEF1-FFC6D3574E18}" dt="2023-08-16T07:03:34.782" v="1453" actId="14100"/>
          <ac:spMkLst>
            <pc:docMk/>
            <pc:sldMk cId="3864621799" sldId="327"/>
            <ac:spMk id="13" creationId="{997D984A-2E06-0E29-3F18-16448BC0149D}"/>
          </ac:spMkLst>
        </pc:spChg>
        <pc:spChg chg="add mod">
          <ac:chgData name="김민수" userId="14982e88-ca49-4fc2-bac7-3723f492d2ae" providerId="ADAL" clId="{BF20C40A-27B6-4E13-AEF1-FFC6D3574E18}" dt="2023-08-16T07:03:52.389" v="1464" actId="1038"/>
          <ac:spMkLst>
            <pc:docMk/>
            <pc:sldMk cId="3864621799" sldId="327"/>
            <ac:spMk id="14" creationId="{B9A1A7BF-23F4-BD6F-6B7F-150AEDEE8106}"/>
          </ac:spMkLst>
        </pc:spChg>
        <pc:spChg chg="add mod">
          <ac:chgData name="김민수" userId="14982e88-ca49-4fc2-bac7-3723f492d2ae" providerId="ADAL" clId="{BF20C40A-27B6-4E13-AEF1-FFC6D3574E18}" dt="2023-08-16T07:04:18.018" v="1474" actId="1037"/>
          <ac:spMkLst>
            <pc:docMk/>
            <pc:sldMk cId="3864621799" sldId="327"/>
            <ac:spMk id="15" creationId="{1BCB6758-DE7B-D817-0C98-15C1FB14EE62}"/>
          </ac:spMkLst>
        </pc:spChg>
        <pc:spChg chg="add mod">
          <ac:chgData name="김민수" userId="14982e88-ca49-4fc2-bac7-3723f492d2ae" providerId="ADAL" clId="{BF20C40A-27B6-4E13-AEF1-FFC6D3574E18}" dt="2023-08-16T07:05:00.159" v="1488" actId="1035"/>
          <ac:spMkLst>
            <pc:docMk/>
            <pc:sldMk cId="3864621799" sldId="327"/>
            <ac:spMk id="16" creationId="{D4FA0780-4F1D-757A-9C5A-8F88AEF16A56}"/>
          </ac:spMkLst>
        </pc:spChg>
        <pc:graphicFrameChg chg="add mod modGraphic">
          <ac:chgData name="김민수" userId="14982e88-ca49-4fc2-bac7-3723f492d2ae" providerId="ADAL" clId="{BF20C40A-27B6-4E13-AEF1-FFC6D3574E18}" dt="2023-08-16T07:05:48.182" v="1497" actId="14100"/>
          <ac:graphicFrameMkLst>
            <pc:docMk/>
            <pc:sldMk cId="3864621799" sldId="327"/>
            <ac:graphicFrameMk id="17" creationId="{8447ADBC-6A3B-A176-F85C-D24E6A32D100}"/>
          </ac:graphicFrameMkLst>
        </pc:graphicFrameChg>
        <pc:graphicFrameChg chg="add mod modGraphic">
          <ac:chgData name="김민수" userId="14982e88-ca49-4fc2-bac7-3723f492d2ae" providerId="ADAL" clId="{BF20C40A-27B6-4E13-AEF1-FFC6D3574E18}" dt="2023-08-16T07:05:56.366" v="1500" actId="14100"/>
          <ac:graphicFrameMkLst>
            <pc:docMk/>
            <pc:sldMk cId="3864621799" sldId="327"/>
            <ac:graphicFrameMk id="18" creationId="{02A2F64C-33C7-A8E0-874F-C3155645B384}"/>
          </ac:graphicFrameMkLst>
        </pc:graphicFrameChg>
        <pc:graphicFrameChg chg="mod modGraphic">
          <ac:chgData name="김민수" userId="14982e88-ca49-4fc2-bac7-3723f492d2ae" providerId="ADAL" clId="{BF20C40A-27B6-4E13-AEF1-FFC6D3574E18}" dt="2023-08-16T07:06:06.254" v="1502" actId="14100"/>
          <ac:graphicFrameMkLst>
            <pc:docMk/>
            <pc:sldMk cId="3864621799" sldId="327"/>
            <ac:graphicFrameMk id="22" creationId="{06377EB6-48EA-712A-9124-0FA6D3EE0D82}"/>
          </ac:graphicFrameMkLst>
        </pc:graphicFrameChg>
        <pc:picChg chg="add mod ord">
          <ac:chgData name="김민수" userId="14982e88-ca49-4fc2-bac7-3723f492d2ae" providerId="ADAL" clId="{BF20C40A-27B6-4E13-AEF1-FFC6D3574E18}" dt="2023-08-16T07:02:57.498" v="1446" actId="167"/>
          <ac:picMkLst>
            <pc:docMk/>
            <pc:sldMk cId="3864621799" sldId="327"/>
            <ac:picMk id="6" creationId="{CF4D7643-A999-08B2-C4CA-68D7ADF7CD3E}"/>
          </ac:picMkLst>
        </pc:picChg>
        <pc:picChg chg="del">
          <ac:chgData name="김민수" userId="14982e88-ca49-4fc2-bac7-3723f492d2ae" providerId="ADAL" clId="{BF20C40A-27B6-4E13-AEF1-FFC6D3574E18}" dt="2023-08-16T07:02:48.598" v="1443" actId="478"/>
          <ac:picMkLst>
            <pc:docMk/>
            <pc:sldMk cId="3864621799" sldId="327"/>
            <ac:picMk id="7" creationId="{A9D15D26-74B1-82CA-CA20-7F81838121E7}"/>
          </ac:picMkLst>
        </pc:picChg>
        <pc:picChg chg="del">
          <ac:chgData name="김민수" userId="14982e88-ca49-4fc2-bac7-3723f492d2ae" providerId="ADAL" clId="{BF20C40A-27B6-4E13-AEF1-FFC6D3574E18}" dt="2023-08-16T07:02:48.975" v="1444" actId="478"/>
          <ac:picMkLst>
            <pc:docMk/>
            <pc:sldMk cId="3864621799" sldId="327"/>
            <ac:picMk id="8" creationId="{E66DAEAD-6ADE-0901-B644-1193D6AB7A4B}"/>
          </ac:picMkLst>
        </pc:picChg>
        <pc:picChg chg="add mod ord">
          <ac:chgData name="김민수" userId="14982e88-ca49-4fc2-bac7-3723f492d2ae" providerId="ADAL" clId="{BF20C40A-27B6-4E13-AEF1-FFC6D3574E18}" dt="2023-08-16T07:03:02.008" v="1448" actId="167"/>
          <ac:picMkLst>
            <pc:docMk/>
            <pc:sldMk cId="3864621799" sldId="327"/>
            <ac:picMk id="12" creationId="{9AC18F35-6DD2-A67B-D141-8EA4E4C7B908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08:50:09.444" v="1822" actId="1076"/>
        <pc:sldMkLst>
          <pc:docMk/>
          <pc:sldMk cId="937705332" sldId="328"/>
        </pc:sldMkLst>
        <pc:spChg chg="mod">
          <ac:chgData name="김민수" userId="14982e88-ca49-4fc2-bac7-3723f492d2ae" providerId="ADAL" clId="{BF20C40A-27B6-4E13-AEF1-FFC6D3574E18}" dt="2023-08-16T07:13:01.134" v="1567" actId="20577"/>
          <ac:spMkLst>
            <pc:docMk/>
            <pc:sldMk cId="937705332" sldId="328"/>
            <ac:spMk id="3" creationId="{6EF73FBE-C487-72C1-3608-6F0651710A0B}"/>
          </ac:spMkLst>
        </pc:spChg>
        <pc:spChg chg="del">
          <ac:chgData name="김민수" userId="14982e88-ca49-4fc2-bac7-3723f492d2ae" providerId="ADAL" clId="{BF20C40A-27B6-4E13-AEF1-FFC6D3574E18}" dt="2023-08-16T07:06:53.221" v="1511" actId="478"/>
          <ac:spMkLst>
            <pc:docMk/>
            <pc:sldMk cId="937705332" sldId="328"/>
            <ac:spMk id="9" creationId="{5973938F-7DE5-B669-6D81-B31A48A77240}"/>
          </ac:spMkLst>
        </pc:spChg>
        <pc:spChg chg="del">
          <ac:chgData name="김민수" userId="14982e88-ca49-4fc2-bac7-3723f492d2ae" providerId="ADAL" clId="{BF20C40A-27B6-4E13-AEF1-FFC6D3574E18}" dt="2023-08-16T07:06:53.221" v="1511" actId="478"/>
          <ac:spMkLst>
            <pc:docMk/>
            <pc:sldMk cId="937705332" sldId="328"/>
            <ac:spMk id="10" creationId="{68FE6EF0-98CB-2756-17BC-0A18ADF9A81C}"/>
          </ac:spMkLst>
        </pc:spChg>
        <pc:spChg chg="del">
          <ac:chgData name="김민수" userId="14982e88-ca49-4fc2-bac7-3723f492d2ae" providerId="ADAL" clId="{BF20C40A-27B6-4E13-AEF1-FFC6D3574E18}" dt="2023-08-16T07:06:53.221" v="1511" actId="478"/>
          <ac:spMkLst>
            <pc:docMk/>
            <pc:sldMk cId="937705332" sldId="328"/>
            <ac:spMk id="11" creationId="{F6AD0C9A-1EA3-33C8-E0CA-9509C2AE23DF}"/>
          </ac:spMkLst>
        </pc:spChg>
        <pc:spChg chg="del">
          <ac:chgData name="김민수" userId="14982e88-ca49-4fc2-bac7-3723f492d2ae" providerId="ADAL" clId="{BF20C40A-27B6-4E13-AEF1-FFC6D3574E18}" dt="2023-08-16T07:06:53.221" v="1511" actId="478"/>
          <ac:spMkLst>
            <pc:docMk/>
            <pc:sldMk cId="937705332" sldId="328"/>
            <ac:spMk id="13" creationId="{997D984A-2E06-0E29-3F18-16448BC0149D}"/>
          </ac:spMkLst>
        </pc:spChg>
        <pc:spChg chg="del">
          <ac:chgData name="김민수" userId="14982e88-ca49-4fc2-bac7-3723f492d2ae" providerId="ADAL" clId="{BF20C40A-27B6-4E13-AEF1-FFC6D3574E18}" dt="2023-08-16T07:06:53.221" v="1511" actId="478"/>
          <ac:spMkLst>
            <pc:docMk/>
            <pc:sldMk cId="937705332" sldId="328"/>
            <ac:spMk id="14" creationId="{B9A1A7BF-23F4-BD6F-6B7F-150AEDEE8106}"/>
          </ac:spMkLst>
        </pc:spChg>
        <pc:spChg chg="del">
          <ac:chgData name="김민수" userId="14982e88-ca49-4fc2-bac7-3723f492d2ae" providerId="ADAL" clId="{BF20C40A-27B6-4E13-AEF1-FFC6D3574E18}" dt="2023-08-16T07:06:53.221" v="1511" actId="478"/>
          <ac:spMkLst>
            <pc:docMk/>
            <pc:sldMk cId="937705332" sldId="328"/>
            <ac:spMk id="15" creationId="{1BCB6758-DE7B-D817-0C98-15C1FB14EE62}"/>
          </ac:spMkLst>
        </pc:spChg>
        <pc:spChg chg="del">
          <ac:chgData name="김민수" userId="14982e88-ca49-4fc2-bac7-3723f492d2ae" providerId="ADAL" clId="{BF20C40A-27B6-4E13-AEF1-FFC6D3574E18}" dt="2023-08-16T07:06:53.221" v="1511" actId="478"/>
          <ac:spMkLst>
            <pc:docMk/>
            <pc:sldMk cId="937705332" sldId="328"/>
            <ac:spMk id="16" creationId="{D4FA0780-4F1D-757A-9C5A-8F88AEF16A56}"/>
          </ac:spMkLst>
        </pc:spChg>
        <pc:spChg chg="add del mod">
          <ac:chgData name="김민수" userId="14982e88-ca49-4fc2-bac7-3723f492d2ae" providerId="ADAL" clId="{BF20C40A-27B6-4E13-AEF1-FFC6D3574E18}" dt="2023-08-16T07:06:50.691" v="1510"/>
          <ac:spMkLst>
            <pc:docMk/>
            <pc:sldMk cId="937705332" sldId="328"/>
            <ac:spMk id="17" creationId="{260BA08B-0054-2DC7-313F-AF2B2499CD65}"/>
          </ac:spMkLst>
        </pc:spChg>
        <pc:spChg chg="add del mod">
          <ac:chgData name="김민수" userId="14982e88-ca49-4fc2-bac7-3723f492d2ae" providerId="ADAL" clId="{BF20C40A-27B6-4E13-AEF1-FFC6D3574E18}" dt="2023-08-16T07:06:50.691" v="1510"/>
          <ac:spMkLst>
            <pc:docMk/>
            <pc:sldMk cId="937705332" sldId="328"/>
            <ac:spMk id="18" creationId="{97CD76F4-C13B-11ED-0CDA-369496D12DEB}"/>
          </ac:spMkLst>
        </pc:spChg>
        <pc:spChg chg="add del mod">
          <ac:chgData name="김민수" userId="14982e88-ca49-4fc2-bac7-3723f492d2ae" providerId="ADAL" clId="{BF20C40A-27B6-4E13-AEF1-FFC6D3574E18}" dt="2023-08-16T07:06:50.691" v="1510"/>
          <ac:spMkLst>
            <pc:docMk/>
            <pc:sldMk cId="937705332" sldId="328"/>
            <ac:spMk id="19" creationId="{C4733256-FE06-9146-A88C-9099B66459DB}"/>
          </ac:spMkLst>
        </pc:spChg>
        <pc:spChg chg="add del mod">
          <ac:chgData name="김민수" userId="14982e88-ca49-4fc2-bac7-3723f492d2ae" providerId="ADAL" clId="{BF20C40A-27B6-4E13-AEF1-FFC6D3574E18}" dt="2023-08-16T07:06:50.691" v="1510"/>
          <ac:spMkLst>
            <pc:docMk/>
            <pc:sldMk cId="937705332" sldId="328"/>
            <ac:spMk id="20" creationId="{1A580888-C864-FFA0-24FD-4BCBAB8652AF}"/>
          </ac:spMkLst>
        </pc:spChg>
        <pc:spChg chg="add del mod">
          <ac:chgData name="김민수" userId="14982e88-ca49-4fc2-bac7-3723f492d2ae" providerId="ADAL" clId="{BF20C40A-27B6-4E13-AEF1-FFC6D3574E18}" dt="2023-08-16T07:06:50.691" v="1510"/>
          <ac:spMkLst>
            <pc:docMk/>
            <pc:sldMk cId="937705332" sldId="328"/>
            <ac:spMk id="21" creationId="{65311BDF-20D6-8E11-CFCC-28072B1E506B}"/>
          </ac:spMkLst>
        </pc:spChg>
        <pc:spChg chg="add del mod">
          <ac:chgData name="김민수" userId="14982e88-ca49-4fc2-bac7-3723f492d2ae" providerId="ADAL" clId="{BF20C40A-27B6-4E13-AEF1-FFC6D3574E18}" dt="2023-08-16T07:06:50.691" v="1510"/>
          <ac:spMkLst>
            <pc:docMk/>
            <pc:sldMk cId="937705332" sldId="328"/>
            <ac:spMk id="23" creationId="{196F06AE-8FF7-313C-9010-E802CC761D19}"/>
          </ac:spMkLst>
        </pc:spChg>
        <pc:spChg chg="add mod">
          <ac:chgData name="김민수" userId="14982e88-ca49-4fc2-bac7-3723f492d2ae" providerId="ADAL" clId="{BF20C40A-27B6-4E13-AEF1-FFC6D3574E18}" dt="2023-08-16T07:07:30.711" v="1521" actId="14100"/>
          <ac:spMkLst>
            <pc:docMk/>
            <pc:sldMk cId="937705332" sldId="328"/>
            <ac:spMk id="26" creationId="{E1AF24D2-C5C5-D1E8-9241-C63F2EC2AE97}"/>
          </ac:spMkLst>
        </pc:spChg>
        <pc:spChg chg="add mod">
          <ac:chgData name="김민수" userId="14982e88-ca49-4fc2-bac7-3723f492d2ae" providerId="ADAL" clId="{BF20C40A-27B6-4E13-AEF1-FFC6D3574E18}" dt="2023-08-16T07:07:52.982" v="1524" actId="14100"/>
          <ac:spMkLst>
            <pc:docMk/>
            <pc:sldMk cId="937705332" sldId="328"/>
            <ac:spMk id="27" creationId="{A826ED80-9150-5D42-04BE-FB5F516A6815}"/>
          </ac:spMkLst>
        </pc:spChg>
        <pc:spChg chg="add mod">
          <ac:chgData name="김민수" userId="14982e88-ca49-4fc2-bac7-3723f492d2ae" providerId="ADAL" clId="{BF20C40A-27B6-4E13-AEF1-FFC6D3574E18}" dt="2023-08-16T07:07:56.981" v="1525" actId="14100"/>
          <ac:spMkLst>
            <pc:docMk/>
            <pc:sldMk cId="937705332" sldId="328"/>
            <ac:spMk id="28" creationId="{24434356-47EB-488E-7076-AA0736A51D60}"/>
          </ac:spMkLst>
        </pc:spChg>
        <pc:spChg chg="add mod">
          <ac:chgData name="김민수" userId="14982e88-ca49-4fc2-bac7-3723f492d2ae" providerId="ADAL" clId="{BF20C40A-27B6-4E13-AEF1-FFC6D3574E18}" dt="2023-08-16T07:08:04.764" v="1527" actId="14100"/>
          <ac:spMkLst>
            <pc:docMk/>
            <pc:sldMk cId="937705332" sldId="328"/>
            <ac:spMk id="29" creationId="{0BC035FF-13B0-1415-F69D-64D8EC0DDD93}"/>
          </ac:spMkLst>
        </pc:spChg>
        <pc:spChg chg="add mod">
          <ac:chgData name="김민수" userId="14982e88-ca49-4fc2-bac7-3723f492d2ae" providerId="ADAL" clId="{BF20C40A-27B6-4E13-AEF1-FFC6D3574E18}" dt="2023-08-16T07:08:11.382" v="1529" actId="14100"/>
          <ac:spMkLst>
            <pc:docMk/>
            <pc:sldMk cId="937705332" sldId="328"/>
            <ac:spMk id="30" creationId="{D2BA467A-14EB-5B01-A82B-27FE1DEC0325}"/>
          </ac:spMkLst>
        </pc:spChg>
        <pc:spChg chg="add del mod">
          <ac:chgData name="김민수" userId="14982e88-ca49-4fc2-bac7-3723f492d2ae" providerId="ADAL" clId="{BF20C40A-27B6-4E13-AEF1-FFC6D3574E18}" dt="2023-08-16T07:08:19.135" v="1531" actId="478"/>
          <ac:spMkLst>
            <pc:docMk/>
            <pc:sldMk cId="937705332" sldId="328"/>
            <ac:spMk id="31" creationId="{0BD19D1C-8116-5155-DD1D-8550CF012E0D}"/>
          </ac:spMkLst>
        </pc:spChg>
        <pc:spChg chg="add mod">
          <ac:chgData name="김민수" userId="14982e88-ca49-4fc2-bac7-3723f492d2ae" providerId="ADAL" clId="{BF20C40A-27B6-4E13-AEF1-FFC6D3574E18}" dt="2023-08-16T07:08:42.063" v="1537" actId="1076"/>
          <ac:spMkLst>
            <pc:docMk/>
            <pc:sldMk cId="937705332" sldId="328"/>
            <ac:spMk id="33" creationId="{DB017BAC-91E5-8DDF-1708-404A3CF6950A}"/>
          </ac:spMkLst>
        </pc:spChg>
        <pc:spChg chg="add mod">
          <ac:chgData name="김민수" userId="14982e88-ca49-4fc2-bac7-3723f492d2ae" providerId="ADAL" clId="{BF20C40A-27B6-4E13-AEF1-FFC6D3574E18}" dt="2023-08-16T07:08:38.584" v="1536" actId="1076"/>
          <ac:spMkLst>
            <pc:docMk/>
            <pc:sldMk cId="937705332" sldId="328"/>
            <ac:spMk id="34" creationId="{754122CB-093C-C172-9101-171C32ABF902}"/>
          </ac:spMkLst>
        </pc:spChg>
        <pc:spChg chg="add mod">
          <ac:chgData name="김민수" userId="14982e88-ca49-4fc2-bac7-3723f492d2ae" providerId="ADAL" clId="{BF20C40A-27B6-4E13-AEF1-FFC6D3574E18}" dt="2023-08-16T08:50:09.444" v="1822" actId="1076"/>
          <ac:spMkLst>
            <pc:docMk/>
            <pc:sldMk cId="937705332" sldId="328"/>
            <ac:spMk id="39" creationId="{5B73E34B-47DD-9C28-6325-47EB53DFA3A3}"/>
          </ac:spMkLst>
        </pc:spChg>
        <pc:graphicFrameChg chg="add del mod">
          <ac:chgData name="김민수" userId="14982e88-ca49-4fc2-bac7-3723f492d2ae" providerId="ADAL" clId="{BF20C40A-27B6-4E13-AEF1-FFC6D3574E18}" dt="2023-08-16T07:06:50.691" v="1510"/>
          <ac:graphicFrameMkLst>
            <pc:docMk/>
            <pc:sldMk cId="937705332" sldId="328"/>
            <ac:graphicFrameMk id="8" creationId="{B6DB837F-DC30-1EF9-FEC1-1C86589F7D2E}"/>
          </ac:graphicFrameMkLst>
        </pc:graphicFrameChg>
        <pc:graphicFrameChg chg="mod modGraphic">
          <ac:chgData name="김민수" userId="14982e88-ca49-4fc2-bac7-3723f492d2ae" providerId="ADAL" clId="{BF20C40A-27B6-4E13-AEF1-FFC6D3574E18}" dt="2023-08-16T07:12:21.765" v="1564" actId="1076"/>
          <ac:graphicFrameMkLst>
            <pc:docMk/>
            <pc:sldMk cId="937705332" sldId="328"/>
            <ac:graphicFrameMk id="22" creationId="{06377EB6-48EA-712A-9124-0FA6D3EE0D82}"/>
          </ac:graphicFrameMkLst>
        </pc:graphicFrameChg>
        <pc:graphicFrameChg chg="add mod modGraphic">
          <ac:chgData name="김민수" userId="14982e88-ca49-4fc2-bac7-3723f492d2ae" providerId="ADAL" clId="{BF20C40A-27B6-4E13-AEF1-FFC6D3574E18}" dt="2023-08-16T07:07:20.518" v="1519" actId="14100"/>
          <ac:graphicFrameMkLst>
            <pc:docMk/>
            <pc:sldMk cId="937705332" sldId="328"/>
            <ac:graphicFrameMk id="25" creationId="{75A13AAB-1E87-AAB3-6E9F-5B912FB80550}"/>
          </ac:graphicFrameMkLst>
        </pc:graphicFrameChg>
        <pc:graphicFrameChg chg="add mod">
          <ac:chgData name="김민수" userId="14982e88-ca49-4fc2-bac7-3723f492d2ae" providerId="ADAL" clId="{BF20C40A-27B6-4E13-AEF1-FFC6D3574E18}" dt="2023-08-16T07:08:46.182" v="1538" actId="1076"/>
          <ac:graphicFrameMkLst>
            <pc:docMk/>
            <pc:sldMk cId="937705332" sldId="328"/>
            <ac:graphicFrameMk id="35" creationId="{5B9FC860-90DF-1BF0-17FC-43DFCB559E1E}"/>
          </ac:graphicFrameMkLst>
        </pc:graphicFrameChg>
        <pc:graphicFrameChg chg="add mod modGraphic">
          <ac:chgData name="김민수" userId="14982e88-ca49-4fc2-bac7-3723f492d2ae" providerId="ADAL" clId="{BF20C40A-27B6-4E13-AEF1-FFC6D3574E18}" dt="2023-08-16T07:09:03.166" v="1552" actId="14100"/>
          <ac:graphicFrameMkLst>
            <pc:docMk/>
            <pc:sldMk cId="937705332" sldId="328"/>
            <ac:graphicFrameMk id="36" creationId="{7244B1BA-B7F6-3295-5675-1B215AA412FB}"/>
          </ac:graphicFrameMkLst>
        </pc:graphicFrameChg>
        <pc:graphicFrameChg chg="add mod modGraphic">
          <ac:chgData name="김민수" userId="14982e88-ca49-4fc2-bac7-3723f492d2ae" providerId="ADAL" clId="{BF20C40A-27B6-4E13-AEF1-FFC6D3574E18}" dt="2023-08-16T07:12:05.348" v="1559" actId="14100"/>
          <ac:graphicFrameMkLst>
            <pc:docMk/>
            <pc:sldMk cId="937705332" sldId="328"/>
            <ac:graphicFrameMk id="38" creationId="{AB660094-5C7F-B9C9-CDBC-5CFBD561DF6A}"/>
          </ac:graphicFrameMkLst>
        </pc:graphicFrameChg>
        <pc:picChg chg="del">
          <ac:chgData name="김민수" userId="14982e88-ca49-4fc2-bac7-3723f492d2ae" providerId="ADAL" clId="{BF20C40A-27B6-4E13-AEF1-FFC6D3574E18}" dt="2023-08-16T07:06:53.221" v="1511" actId="478"/>
          <ac:picMkLst>
            <pc:docMk/>
            <pc:sldMk cId="937705332" sldId="328"/>
            <ac:picMk id="6" creationId="{CF4D7643-A999-08B2-C4CA-68D7ADF7CD3E}"/>
          </ac:picMkLst>
        </pc:picChg>
        <pc:picChg chg="add del mod">
          <ac:chgData name="김민수" userId="14982e88-ca49-4fc2-bac7-3723f492d2ae" providerId="ADAL" clId="{BF20C40A-27B6-4E13-AEF1-FFC6D3574E18}" dt="2023-08-16T07:06:50.691" v="1510"/>
          <ac:picMkLst>
            <pc:docMk/>
            <pc:sldMk cId="937705332" sldId="328"/>
            <ac:picMk id="7" creationId="{71749302-1EA8-478E-A8A4-773D429ECD18}"/>
          </ac:picMkLst>
        </pc:picChg>
        <pc:picChg chg="del">
          <ac:chgData name="김민수" userId="14982e88-ca49-4fc2-bac7-3723f492d2ae" providerId="ADAL" clId="{BF20C40A-27B6-4E13-AEF1-FFC6D3574E18}" dt="2023-08-16T07:06:53.221" v="1511" actId="478"/>
          <ac:picMkLst>
            <pc:docMk/>
            <pc:sldMk cId="937705332" sldId="328"/>
            <ac:picMk id="12" creationId="{9AC18F35-6DD2-A67B-D141-8EA4E4C7B908}"/>
          </ac:picMkLst>
        </pc:picChg>
        <pc:picChg chg="add mod">
          <ac:chgData name="김민수" userId="14982e88-ca49-4fc2-bac7-3723f492d2ae" providerId="ADAL" clId="{BF20C40A-27B6-4E13-AEF1-FFC6D3574E18}" dt="2023-08-16T07:07:14.045" v="1517" actId="1076"/>
          <ac:picMkLst>
            <pc:docMk/>
            <pc:sldMk cId="937705332" sldId="328"/>
            <ac:picMk id="24" creationId="{D264523C-D706-11A4-A6D9-678B6575B6C8}"/>
          </ac:picMkLst>
        </pc:picChg>
        <pc:picChg chg="add mod">
          <ac:chgData name="김민수" userId="14982e88-ca49-4fc2-bac7-3723f492d2ae" providerId="ADAL" clId="{BF20C40A-27B6-4E13-AEF1-FFC6D3574E18}" dt="2023-08-16T07:08:42.063" v="1537" actId="1076"/>
          <ac:picMkLst>
            <pc:docMk/>
            <pc:sldMk cId="937705332" sldId="328"/>
            <ac:picMk id="32" creationId="{DE324E83-57C2-4495-FA8C-869297C67E53}"/>
          </ac:picMkLst>
        </pc:picChg>
        <pc:picChg chg="add mod">
          <ac:chgData name="김민수" userId="14982e88-ca49-4fc2-bac7-3723f492d2ae" providerId="ADAL" clId="{BF20C40A-27B6-4E13-AEF1-FFC6D3574E18}" dt="2023-08-16T07:11:56.821" v="1556" actId="1076"/>
          <ac:picMkLst>
            <pc:docMk/>
            <pc:sldMk cId="937705332" sldId="328"/>
            <ac:picMk id="37" creationId="{F94AC913-82FC-480E-E678-EBE514C4708D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08:27:55.305" v="1663" actId="478"/>
        <pc:sldMkLst>
          <pc:docMk/>
          <pc:sldMk cId="4283143257" sldId="329"/>
        </pc:sldMkLst>
        <pc:spChg chg="mod">
          <ac:chgData name="김민수" userId="14982e88-ca49-4fc2-bac7-3723f492d2ae" providerId="ADAL" clId="{BF20C40A-27B6-4E13-AEF1-FFC6D3574E18}" dt="2023-08-16T08:25:57.514" v="1580" actId="20577"/>
          <ac:spMkLst>
            <pc:docMk/>
            <pc:sldMk cId="4283143257" sldId="329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08:26:05.697" v="1581"/>
          <ac:spMkLst>
            <pc:docMk/>
            <pc:sldMk cId="4283143257" sldId="329"/>
            <ac:spMk id="22" creationId="{AC1D1342-8374-7BB5-933B-3848C787FFB8}"/>
          </ac:spMkLst>
        </pc:spChg>
        <pc:spChg chg="mod">
          <ac:chgData name="김민수" userId="14982e88-ca49-4fc2-bac7-3723f492d2ae" providerId="ADAL" clId="{BF20C40A-27B6-4E13-AEF1-FFC6D3574E18}" dt="2023-08-16T08:26:05.697" v="1581"/>
          <ac:spMkLst>
            <pc:docMk/>
            <pc:sldMk cId="4283143257" sldId="329"/>
            <ac:spMk id="24" creationId="{C1A7B936-A2D8-D081-9ED6-01FFCF715F01}"/>
          </ac:spMkLst>
        </pc:spChg>
        <pc:spChg chg="mod">
          <ac:chgData name="김민수" userId="14982e88-ca49-4fc2-bac7-3723f492d2ae" providerId="ADAL" clId="{BF20C40A-27B6-4E13-AEF1-FFC6D3574E18}" dt="2023-08-16T08:26:05.697" v="1581"/>
          <ac:spMkLst>
            <pc:docMk/>
            <pc:sldMk cId="4283143257" sldId="329"/>
            <ac:spMk id="25" creationId="{6B4091BC-A413-81A2-9C7C-3A018CC12451}"/>
          </ac:spMkLst>
        </pc:spChg>
        <pc:spChg chg="mod">
          <ac:chgData name="김민수" userId="14982e88-ca49-4fc2-bac7-3723f492d2ae" providerId="ADAL" clId="{BF20C40A-27B6-4E13-AEF1-FFC6D3574E18}" dt="2023-08-16T08:26:09.139" v="1584"/>
          <ac:spMkLst>
            <pc:docMk/>
            <pc:sldMk cId="4283143257" sldId="329"/>
            <ac:spMk id="29" creationId="{AA52EF37-E1E2-80B9-C2E5-BE73F7F07548}"/>
          </ac:spMkLst>
        </pc:spChg>
        <pc:spChg chg="mod">
          <ac:chgData name="김민수" userId="14982e88-ca49-4fc2-bac7-3723f492d2ae" providerId="ADAL" clId="{BF20C40A-27B6-4E13-AEF1-FFC6D3574E18}" dt="2023-08-16T08:26:09.139" v="1584"/>
          <ac:spMkLst>
            <pc:docMk/>
            <pc:sldMk cId="4283143257" sldId="329"/>
            <ac:spMk id="31" creationId="{9A3B22B5-CC8B-815E-FCE9-CBB80F1EE6EE}"/>
          </ac:spMkLst>
        </pc:spChg>
        <pc:spChg chg="mod">
          <ac:chgData name="김민수" userId="14982e88-ca49-4fc2-bac7-3723f492d2ae" providerId="ADAL" clId="{BF20C40A-27B6-4E13-AEF1-FFC6D3574E18}" dt="2023-08-16T08:26:09.139" v="1584"/>
          <ac:spMkLst>
            <pc:docMk/>
            <pc:sldMk cId="4283143257" sldId="329"/>
            <ac:spMk id="32" creationId="{231865F1-7D74-34D1-8FA0-B4BD3097306F}"/>
          </ac:spMkLst>
        </pc:spChg>
        <pc:spChg chg="mod">
          <ac:chgData name="김민수" userId="14982e88-ca49-4fc2-bac7-3723f492d2ae" providerId="ADAL" clId="{BF20C40A-27B6-4E13-AEF1-FFC6D3574E18}" dt="2023-08-16T08:26:17.926" v="1587" actId="1076"/>
          <ac:spMkLst>
            <pc:docMk/>
            <pc:sldMk cId="4283143257" sldId="329"/>
            <ac:spMk id="36" creationId="{A491A3F1-13F9-3F57-991B-26A3D29A24CA}"/>
          </ac:spMkLst>
        </pc:spChg>
        <pc:spChg chg="mod">
          <ac:chgData name="김민수" userId="14982e88-ca49-4fc2-bac7-3723f492d2ae" providerId="ADAL" clId="{BF20C40A-27B6-4E13-AEF1-FFC6D3574E18}" dt="2023-08-16T08:26:17.926" v="1587" actId="1076"/>
          <ac:spMkLst>
            <pc:docMk/>
            <pc:sldMk cId="4283143257" sldId="329"/>
            <ac:spMk id="38" creationId="{5994A823-28A6-D128-A4B3-F6E54FC84435}"/>
          </ac:spMkLst>
        </pc:spChg>
        <pc:spChg chg="mod">
          <ac:chgData name="김민수" userId="14982e88-ca49-4fc2-bac7-3723f492d2ae" providerId="ADAL" clId="{BF20C40A-27B6-4E13-AEF1-FFC6D3574E18}" dt="2023-08-16T08:26:17.926" v="1587" actId="1076"/>
          <ac:spMkLst>
            <pc:docMk/>
            <pc:sldMk cId="4283143257" sldId="329"/>
            <ac:spMk id="39" creationId="{83ACAA34-2232-8C62-2447-5D1B31DAB807}"/>
          </ac:spMkLst>
        </pc:spChg>
        <pc:spChg chg="mod">
          <ac:chgData name="김민수" userId="14982e88-ca49-4fc2-bac7-3723f492d2ae" providerId="ADAL" clId="{BF20C40A-27B6-4E13-AEF1-FFC6D3574E18}" dt="2023-08-16T08:26:59.661" v="1593" actId="1076"/>
          <ac:spMkLst>
            <pc:docMk/>
            <pc:sldMk cId="4283143257" sldId="329"/>
            <ac:spMk id="44" creationId="{4DDCCC10-7E97-BDF1-A998-1020A7ECCC9B}"/>
          </ac:spMkLst>
        </pc:spChg>
        <pc:spChg chg="mod">
          <ac:chgData name="김민수" userId="14982e88-ca49-4fc2-bac7-3723f492d2ae" providerId="ADAL" clId="{BF20C40A-27B6-4E13-AEF1-FFC6D3574E18}" dt="2023-08-16T08:26:59.661" v="1593" actId="1076"/>
          <ac:spMkLst>
            <pc:docMk/>
            <pc:sldMk cId="4283143257" sldId="329"/>
            <ac:spMk id="46" creationId="{8B604037-CB71-4250-1C01-DEF1FD6930F3}"/>
          </ac:spMkLst>
        </pc:spChg>
        <pc:spChg chg="mod">
          <ac:chgData name="김민수" userId="14982e88-ca49-4fc2-bac7-3723f492d2ae" providerId="ADAL" clId="{BF20C40A-27B6-4E13-AEF1-FFC6D3574E18}" dt="2023-08-16T08:26:59.661" v="1593" actId="1076"/>
          <ac:spMkLst>
            <pc:docMk/>
            <pc:sldMk cId="4283143257" sldId="329"/>
            <ac:spMk id="47" creationId="{B9B92160-BF51-00A0-336C-3CC2715271A2}"/>
          </ac:spMkLst>
        </pc:spChg>
        <pc:grpChg chg="add del mod">
          <ac:chgData name="김민수" userId="14982e88-ca49-4fc2-bac7-3723f492d2ae" providerId="ADAL" clId="{BF20C40A-27B6-4E13-AEF1-FFC6D3574E18}" dt="2023-08-16T08:26:07.360" v="1582"/>
          <ac:grpSpMkLst>
            <pc:docMk/>
            <pc:sldMk cId="4283143257" sldId="329"/>
            <ac:grpSpMk id="6" creationId="{DE80A9AF-AC9D-C279-B991-724AFFFBBD12}"/>
          </ac:grpSpMkLst>
        </pc:grpChg>
        <pc:grpChg chg="del">
          <ac:chgData name="김민수" userId="14982e88-ca49-4fc2-bac7-3723f492d2ae" providerId="ADAL" clId="{BF20C40A-27B6-4E13-AEF1-FFC6D3574E18}" dt="2023-08-16T08:26:08.917" v="1583" actId="478"/>
          <ac:grpSpMkLst>
            <pc:docMk/>
            <pc:sldMk cId="4283143257" sldId="329"/>
            <ac:grpSpMk id="7" creationId="{CD00B78B-6022-C78E-96FD-4CCDA014750B}"/>
          </ac:grpSpMkLst>
        </pc:grpChg>
        <pc:grpChg chg="del">
          <ac:chgData name="김민수" userId="14982e88-ca49-4fc2-bac7-3723f492d2ae" providerId="ADAL" clId="{BF20C40A-27B6-4E13-AEF1-FFC6D3574E18}" dt="2023-08-16T08:26:15.446" v="1585" actId="478"/>
          <ac:grpSpMkLst>
            <pc:docMk/>
            <pc:sldMk cId="4283143257" sldId="329"/>
            <ac:grpSpMk id="13" creationId="{E033B0F3-F098-75B2-79E3-D969B78A4191}"/>
          </ac:grpSpMkLst>
        </pc:grpChg>
        <pc:grpChg chg="mod">
          <ac:chgData name="김민수" userId="14982e88-ca49-4fc2-bac7-3723f492d2ae" providerId="ADAL" clId="{BF20C40A-27B6-4E13-AEF1-FFC6D3574E18}" dt="2023-08-16T08:26:05.697" v="1581"/>
          <ac:grpSpMkLst>
            <pc:docMk/>
            <pc:sldMk cId="4283143257" sldId="329"/>
            <ac:grpSpMk id="21" creationId="{2E172B8F-1659-3D6E-7098-4B48733D8D6C}"/>
          </ac:grpSpMkLst>
        </pc:grpChg>
        <pc:grpChg chg="add mod">
          <ac:chgData name="김민수" userId="14982e88-ca49-4fc2-bac7-3723f492d2ae" providerId="ADAL" clId="{BF20C40A-27B6-4E13-AEF1-FFC6D3574E18}" dt="2023-08-16T08:26:09.139" v="1584"/>
          <ac:grpSpMkLst>
            <pc:docMk/>
            <pc:sldMk cId="4283143257" sldId="329"/>
            <ac:grpSpMk id="27" creationId="{7DC67103-4F01-AA12-E02B-6D742430B5ED}"/>
          </ac:grpSpMkLst>
        </pc:grpChg>
        <pc:grpChg chg="mod">
          <ac:chgData name="김민수" userId="14982e88-ca49-4fc2-bac7-3723f492d2ae" providerId="ADAL" clId="{BF20C40A-27B6-4E13-AEF1-FFC6D3574E18}" dt="2023-08-16T08:26:09.139" v="1584"/>
          <ac:grpSpMkLst>
            <pc:docMk/>
            <pc:sldMk cId="4283143257" sldId="329"/>
            <ac:grpSpMk id="28" creationId="{D090EDEA-CDD3-9229-96A3-AD8D20D62011}"/>
          </ac:grpSpMkLst>
        </pc:grpChg>
        <pc:grpChg chg="add del mod">
          <ac:chgData name="김민수" userId="14982e88-ca49-4fc2-bac7-3723f492d2ae" providerId="ADAL" clId="{BF20C40A-27B6-4E13-AEF1-FFC6D3574E18}" dt="2023-08-16T08:26:56.753" v="1592" actId="478"/>
          <ac:grpSpMkLst>
            <pc:docMk/>
            <pc:sldMk cId="4283143257" sldId="329"/>
            <ac:grpSpMk id="34" creationId="{EC87F38C-C39F-28C2-A57F-DE430F0B470C}"/>
          </ac:grpSpMkLst>
        </pc:grpChg>
        <pc:grpChg chg="mod">
          <ac:chgData name="김민수" userId="14982e88-ca49-4fc2-bac7-3723f492d2ae" providerId="ADAL" clId="{BF20C40A-27B6-4E13-AEF1-FFC6D3574E18}" dt="2023-08-16T08:26:17.926" v="1587" actId="1076"/>
          <ac:grpSpMkLst>
            <pc:docMk/>
            <pc:sldMk cId="4283143257" sldId="329"/>
            <ac:grpSpMk id="35" creationId="{D32AC3D8-D6CE-0493-1ACC-7012214EC26A}"/>
          </ac:grpSpMkLst>
        </pc:grpChg>
        <pc:grpChg chg="add mod">
          <ac:chgData name="김민수" userId="14982e88-ca49-4fc2-bac7-3723f492d2ae" providerId="ADAL" clId="{BF20C40A-27B6-4E13-AEF1-FFC6D3574E18}" dt="2023-08-16T08:26:59.661" v="1593" actId="1076"/>
          <ac:grpSpMkLst>
            <pc:docMk/>
            <pc:sldMk cId="4283143257" sldId="329"/>
            <ac:grpSpMk id="42" creationId="{C77EAF3A-BC59-4E6F-7614-02762B41F630}"/>
          </ac:grpSpMkLst>
        </pc:grpChg>
        <pc:grpChg chg="mod">
          <ac:chgData name="김민수" userId="14982e88-ca49-4fc2-bac7-3723f492d2ae" providerId="ADAL" clId="{BF20C40A-27B6-4E13-AEF1-FFC6D3574E18}" dt="2023-08-16T08:26:59.661" v="1593" actId="1076"/>
          <ac:grpSpMkLst>
            <pc:docMk/>
            <pc:sldMk cId="4283143257" sldId="329"/>
            <ac:grpSpMk id="43" creationId="{ECB0BA25-0E97-7EF0-40E1-6DAC14FDA5DE}"/>
          </ac:grpSpMkLst>
        </pc:grpChg>
        <pc:picChg chg="del">
          <ac:chgData name="김민수" userId="14982e88-ca49-4fc2-bac7-3723f492d2ae" providerId="ADAL" clId="{BF20C40A-27B6-4E13-AEF1-FFC6D3574E18}" dt="2023-08-16T08:26:08.917" v="1583" actId="478"/>
          <ac:picMkLst>
            <pc:docMk/>
            <pc:sldMk cId="4283143257" sldId="329"/>
            <ac:picMk id="5" creationId="{EE15BBDD-3E86-0C55-E166-36B559240217}"/>
          </ac:picMkLst>
        </pc:picChg>
        <pc:picChg chg="del">
          <ac:chgData name="김민수" userId="14982e88-ca49-4fc2-bac7-3723f492d2ae" providerId="ADAL" clId="{BF20C40A-27B6-4E13-AEF1-FFC6D3574E18}" dt="2023-08-16T08:26:15.446" v="1585" actId="478"/>
          <ac:picMkLst>
            <pc:docMk/>
            <pc:sldMk cId="4283143257" sldId="329"/>
            <ac:picMk id="19" creationId="{2440BAC0-6703-DB06-F5FC-5AE3F7A92F81}"/>
          </ac:picMkLst>
        </pc:picChg>
        <pc:picChg chg="del">
          <ac:chgData name="김민수" userId="14982e88-ca49-4fc2-bac7-3723f492d2ae" providerId="ADAL" clId="{BF20C40A-27B6-4E13-AEF1-FFC6D3574E18}" dt="2023-08-16T08:27:55.305" v="1663" actId="478"/>
          <ac:picMkLst>
            <pc:docMk/>
            <pc:sldMk cId="4283143257" sldId="329"/>
            <ac:picMk id="20" creationId="{03084EB2-8185-841F-6503-E19530C8D070}"/>
          </ac:picMkLst>
        </pc:picChg>
        <pc:picChg chg="mod">
          <ac:chgData name="김민수" userId="14982e88-ca49-4fc2-bac7-3723f492d2ae" providerId="ADAL" clId="{BF20C40A-27B6-4E13-AEF1-FFC6D3574E18}" dt="2023-08-16T08:26:05.697" v="1581"/>
          <ac:picMkLst>
            <pc:docMk/>
            <pc:sldMk cId="4283143257" sldId="329"/>
            <ac:picMk id="23" creationId="{A29654FE-838A-015A-EAF0-8E1FE6143FE6}"/>
          </ac:picMkLst>
        </pc:picChg>
        <pc:picChg chg="add del mod">
          <ac:chgData name="김민수" userId="14982e88-ca49-4fc2-bac7-3723f492d2ae" providerId="ADAL" clId="{BF20C40A-27B6-4E13-AEF1-FFC6D3574E18}" dt="2023-08-16T08:26:07.360" v="1582"/>
          <ac:picMkLst>
            <pc:docMk/>
            <pc:sldMk cId="4283143257" sldId="329"/>
            <ac:picMk id="26" creationId="{9E0192CB-9D36-F391-2666-F0239AADF2C5}"/>
          </ac:picMkLst>
        </pc:picChg>
        <pc:picChg chg="mod">
          <ac:chgData name="김민수" userId="14982e88-ca49-4fc2-bac7-3723f492d2ae" providerId="ADAL" clId="{BF20C40A-27B6-4E13-AEF1-FFC6D3574E18}" dt="2023-08-16T08:26:09.139" v="1584"/>
          <ac:picMkLst>
            <pc:docMk/>
            <pc:sldMk cId="4283143257" sldId="329"/>
            <ac:picMk id="30" creationId="{B814969F-F70A-CDA1-DEAD-E7ED19102D50}"/>
          </ac:picMkLst>
        </pc:picChg>
        <pc:picChg chg="add mod">
          <ac:chgData name="김민수" userId="14982e88-ca49-4fc2-bac7-3723f492d2ae" providerId="ADAL" clId="{BF20C40A-27B6-4E13-AEF1-FFC6D3574E18}" dt="2023-08-16T08:26:09.139" v="1584"/>
          <ac:picMkLst>
            <pc:docMk/>
            <pc:sldMk cId="4283143257" sldId="329"/>
            <ac:picMk id="33" creationId="{1215FEA4-787F-A13B-6483-04EC1449F30A}"/>
          </ac:picMkLst>
        </pc:picChg>
        <pc:picChg chg="mod">
          <ac:chgData name="김민수" userId="14982e88-ca49-4fc2-bac7-3723f492d2ae" providerId="ADAL" clId="{BF20C40A-27B6-4E13-AEF1-FFC6D3574E18}" dt="2023-08-16T08:26:17.926" v="1587" actId="1076"/>
          <ac:picMkLst>
            <pc:docMk/>
            <pc:sldMk cId="4283143257" sldId="329"/>
            <ac:picMk id="37" creationId="{F91D195D-9F8F-C73E-3578-69242F113FA8}"/>
          </ac:picMkLst>
        </pc:picChg>
        <pc:picChg chg="add del mod">
          <ac:chgData name="김민수" userId="14982e88-ca49-4fc2-bac7-3723f492d2ae" providerId="ADAL" clId="{BF20C40A-27B6-4E13-AEF1-FFC6D3574E18}" dt="2023-08-16T08:26:56.753" v="1592" actId="478"/>
          <ac:picMkLst>
            <pc:docMk/>
            <pc:sldMk cId="4283143257" sldId="329"/>
            <ac:picMk id="40" creationId="{421B6FA6-081E-5F33-A7A1-1A4890637113}"/>
          </ac:picMkLst>
        </pc:picChg>
        <pc:picChg chg="add mod">
          <ac:chgData name="김민수" userId="14982e88-ca49-4fc2-bac7-3723f492d2ae" providerId="ADAL" clId="{BF20C40A-27B6-4E13-AEF1-FFC6D3574E18}" dt="2023-08-16T08:26:26.950" v="1589" actId="1076"/>
          <ac:picMkLst>
            <pc:docMk/>
            <pc:sldMk cId="4283143257" sldId="329"/>
            <ac:picMk id="41" creationId="{71E217B0-C5BE-867D-41C0-93352F71B4E5}"/>
          </ac:picMkLst>
        </pc:picChg>
        <pc:picChg chg="mod">
          <ac:chgData name="김민수" userId="14982e88-ca49-4fc2-bac7-3723f492d2ae" providerId="ADAL" clId="{BF20C40A-27B6-4E13-AEF1-FFC6D3574E18}" dt="2023-08-16T08:26:59.661" v="1593" actId="1076"/>
          <ac:picMkLst>
            <pc:docMk/>
            <pc:sldMk cId="4283143257" sldId="329"/>
            <ac:picMk id="45" creationId="{432B87DD-8BBA-F441-46D0-56BA491F4CDD}"/>
          </ac:picMkLst>
        </pc:picChg>
        <pc:picChg chg="add mod">
          <ac:chgData name="김민수" userId="14982e88-ca49-4fc2-bac7-3723f492d2ae" providerId="ADAL" clId="{BF20C40A-27B6-4E13-AEF1-FFC6D3574E18}" dt="2023-08-16T08:26:59.661" v="1593" actId="1076"/>
          <ac:picMkLst>
            <pc:docMk/>
            <pc:sldMk cId="4283143257" sldId="329"/>
            <ac:picMk id="48" creationId="{4D846772-E49E-3A4B-F9F0-AD119FFC8574}"/>
          </ac:picMkLst>
        </pc:picChg>
      </pc:sldChg>
      <pc:sldChg chg="addSp delSp modSp add mod replId">
        <pc:chgData name="김민수" userId="14982e88-ca49-4fc2-bac7-3723f492d2ae" providerId="ADAL" clId="{BF20C40A-27B6-4E13-AEF1-FFC6D3574E18}" dt="2023-08-16T08:40:55.440" v="1703" actId="20577"/>
        <pc:sldMkLst>
          <pc:docMk/>
          <pc:sldMk cId="372088475" sldId="330"/>
        </pc:sldMkLst>
        <pc:spChg chg="mod">
          <ac:chgData name="김민수" userId="14982e88-ca49-4fc2-bac7-3723f492d2ae" providerId="ADAL" clId="{BF20C40A-27B6-4E13-AEF1-FFC6D3574E18}" dt="2023-08-16T08:40:55.440" v="1703" actId="20577"/>
          <ac:spMkLst>
            <pc:docMk/>
            <pc:sldMk cId="372088475" sldId="330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08:30:24.606" v="1673" actId="14100"/>
          <ac:spMkLst>
            <pc:docMk/>
            <pc:sldMk cId="372088475" sldId="330"/>
            <ac:spMk id="27" creationId="{1709553B-10FC-765B-C2E3-BBA691706E28}"/>
          </ac:spMkLst>
        </pc:spChg>
        <pc:spChg chg="del">
          <ac:chgData name="김민수" userId="14982e88-ca49-4fc2-bac7-3723f492d2ae" providerId="ADAL" clId="{BF20C40A-27B6-4E13-AEF1-FFC6D3574E18}" dt="2023-08-16T08:38:42.949" v="1679" actId="478"/>
          <ac:spMkLst>
            <pc:docMk/>
            <pc:sldMk cId="372088475" sldId="330"/>
            <ac:spMk id="28" creationId="{338CB0B9-06E0-0DF7-0822-6B7BBC401870}"/>
          </ac:spMkLst>
        </pc:spChg>
        <pc:picChg chg="add mod ord">
          <ac:chgData name="김민수" userId="14982e88-ca49-4fc2-bac7-3723f492d2ae" providerId="ADAL" clId="{BF20C40A-27B6-4E13-AEF1-FFC6D3574E18}" dt="2023-08-16T08:30:12.505" v="1669" actId="167"/>
          <ac:picMkLst>
            <pc:docMk/>
            <pc:sldMk cId="372088475" sldId="330"/>
            <ac:picMk id="5" creationId="{0DCB9E44-5D70-078F-E719-39976235F534}"/>
          </ac:picMkLst>
        </pc:picChg>
        <pc:picChg chg="del">
          <ac:chgData name="김민수" userId="14982e88-ca49-4fc2-bac7-3723f492d2ae" providerId="ADAL" clId="{BF20C40A-27B6-4E13-AEF1-FFC6D3574E18}" dt="2023-08-16T08:30:13.614" v="1670" actId="478"/>
          <ac:picMkLst>
            <pc:docMk/>
            <pc:sldMk cId="372088475" sldId="330"/>
            <ac:picMk id="6" creationId="{E01EE738-10BE-3EAC-840D-88E21CF4E120}"/>
          </ac:picMkLst>
        </pc:picChg>
        <pc:picChg chg="add mod ord">
          <ac:chgData name="김민수" userId="14982e88-ca49-4fc2-bac7-3723f492d2ae" providerId="ADAL" clId="{BF20C40A-27B6-4E13-AEF1-FFC6D3574E18}" dt="2023-08-16T08:38:37.502" v="1677" actId="167"/>
          <ac:picMkLst>
            <pc:docMk/>
            <pc:sldMk cId="372088475" sldId="330"/>
            <ac:picMk id="7" creationId="{7DD73AEA-DA31-B665-0E03-1A96633D11E9}"/>
          </ac:picMkLst>
        </pc:picChg>
        <pc:picChg chg="del">
          <ac:chgData name="김민수" userId="14982e88-ca49-4fc2-bac7-3723f492d2ae" providerId="ADAL" clId="{BF20C40A-27B6-4E13-AEF1-FFC6D3574E18}" dt="2023-08-16T08:38:38.066" v="1678" actId="478"/>
          <ac:picMkLst>
            <pc:docMk/>
            <pc:sldMk cId="372088475" sldId="330"/>
            <ac:picMk id="26" creationId="{D8F970FA-7BE4-2886-B2AC-CFC30125E737}"/>
          </ac:picMkLst>
        </pc:picChg>
      </pc:sldChg>
      <pc:sldChg chg="addSp delSp modSp add mod replId">
        <pc:chgData name="김민수" userId="14982e88-ca49-4fc2-bac7-3723f492d2ae" providerId="ADAL" clId="{BF20C40A-27B6-4E13-AEF1-FFC6D3574E18}" dt="2023-08-16T08:42:35.133" v="1718" actId="478"/>
        <pc:sldMkLst>
          <pc:docMk/>
          <pc:sldMk cId="651884184" sldId="331"/>
        </pc:sldMkLst>
        <pc:spChg chg="mod">
          <ac:chgData name="김민수" userId="14982e88-ca49-4fc2-bac7-3723f492d2ae" providerId="ADAL" clId="{BF20C40A-27B6-4E13-AEF1-FFC6D3574E18}" dt="2023-08-16T08:25:53.264" v="1579" actId="20577"/>
          <ac:spMkLst>
            <pc:docMk/>
            <pc:sldMk cId="651884184" sldId="331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08:41:43.765" v="1712" actId="14100"/>
          <ac:spMkLst>
            <pc:docMk/>
            <pc:sldMk cId="651884184" sldId="331"/>
            <ac:spMk id="9" creationId="{5973938F-7DE5-B669-6D81-B31A48A77240}"/>
          </ac:spMkLst>
        </pc:spChg>
        <pc:spChg chg="del">
          <ac:chgData name="김민수" userId="14982e88-ca49-4fc2-bac7-3723f492d2ae" providerId="ADAL" clId="{BF20C40A-27B6-4E13-AEF1-FFC6D3574E18}" dt="2023-08-16T08:42:35.133" v="1718" actId="478"/>
          <ac:spMkLst>
            <pc:docMk/>
            <pc:sldMk cId="651884184" sldId="331"/>
            <ac:spMk id="10" creationId="{68FE6EF0-98CB-2756-17BC-0A18ADF9A81C}"/>
          </ac:spMkLst>
        </pc:spChg>
        <pc:spChg chg="del">
          <ac:chgData name="김민수" userId="14982e88-ca49-4fc2-bac7-3723f492d2ae" providerId="ADAL" clId="{BF20C40A-27B6-4E13-AEF1-FFC6D3574E18}" dt="2023-08-16T08:41:38.842" v="1710" actId="478"/>
          <ac:spMkLst>
            <pc:docMk/>
            <pc:sldMk cId="651884184" sldId="331"/>
            <ac:spMk id="11" creationId="{F6AD0C9A-1EA3-33C8-E0CA-9509C2AE23DF}"/>
          </ac:spMkLst>
        </pc:spChg>
        <pc:picChg chg="add mod ord">
          <ac:chgData name="김민수" userId="14982e88-ca49-4fc2-bac7-3723f492d2ae" providerId="ADAL" clId="{BF20C40A-27B6-4E13-AEF1-FFC6D3574E18}" dt="2023-08-16T08:41:36.772" v="1708" actId="167"/>
          <ac:picMkLst>
            <pc:docMk/>
            <pc:sldMk cId="651884184" sldId="331"/>
            <ac:picMk id="6" creationId="{F30C101D-171B-6623-9BD9-521C4EF8725A}"/>
          </ac:picMkLst>
        </pc:picChg>
        <pc:picChg chg="del">
          <ac:chgData name="김민수" userId="14982e88-ca49-4fc2-bac7-3723f492d2ae" providerId="ADAL" clId="{BF20C40A-27B6-4E13-AEF1-FFC6D3574E18}" dt="2023-08-16T08:41:37.617" v="1709" actId="478"/>
          <ac:picMkLst>
            <pc:docMk/>
            <pc:sldMk cId="651884184" sldId="331"/>
            <ac:picMk id="7" creationId="{A9D15D26-74B1-82CA-CA20-7F81838121E7}"/>
          </ac:picMkLst>
        </pc:picChg>
        <pc:picChg chg="del">
          <ac:chgData name="김민수" userId="14982e88-ca49-4fc2-bac7-3723f492d2ae" providerId="ADAL" clId="{BF20C40A-27B6-4E13-AEF1-FFC6D3574E18}" dt="2023-08-16T08:42:00.503" v="1717" actId="478"/>
          <ac:picMkLst>
            <pc:docMk/>
            <pc:sldMk cId="651884184" sldId="331"/>
            <ac:picMk id="8" creationId="{E66DAEAD-6ADE-0901-B644-1193D6AB7A4B}"/>
          </ac:picMkLst>
        </pc:picChg>
        <pc:picChg chg="add mod ord">
          <ac:chgData name="김민수" userId="14982e88-ca49-4fc2-bac7-3723f492d2ae" providerId="ADAL" clId="{BF20C40A-27B6-4E13-AEF1-FFC6D3574E18}" dt="2023-08-16T08:41:59.694" v="1716" actId="167"/>
          <ac:picMkLst>
            <pc:docMk/>
            <pc:sldMk cId="651884184" sldId="331"/>
            <ac:picMk id="12" creationId="{400F1E2B-938C-CEC2-EF55-0DF5343CD14E}"/>
          </ac:picMkLst>
        </pc:picChg>
      </pc:sldChg>
      <pc:sldChg chg="addSp delSp modSp add mod replId">
        <pc:chgData name="김민수" userId="14982e88-ca49-4fc2-bac7-3723f492d2ae" providerId="ADAL" clId="{BF20C40A-27B6-4E13-AEF1-FFC6D3574E18}" dt="2023-08-16T08:48:55.464" v="1807" actId="20577"/>
        <pc:sldMkLst>
          <pc:docMk/>
          <pc:sldMk cId="1354853972" sldId="332"/>
        </pc:sldMkLst>
        <pc:spChg chg="mod">
          <ac:chgData name="김민수" userId="14982e88-ca49-4fc2-bac7-3723f492d2ae" providerId="ADAL" clId="{BF20C40A-27B6-4E13-AEF1-FFC6D3574E18}" dt="2023-08-16T08:48:55.464" v="1807" actId="20577"/>
          <ac:spMkLst>
            <pc:docMk/>
            <pc:sldMk cId="1354853972" sldId="332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08:44:33.501" v="1758" actId="14100"/>
          <ac:spMkLst>
            <pc:docMk/>
            <pc:sldMk cId="1354853972" sldId="332"/>
            <ac:spMk id="9" creationId="{5973938F-7DE5-B669-6D81-B31A48A77240}"/>
          </ac:spMkLst>
        </pc:spChg>
        <pc:spChg chg="mod">
          <ac:chgData name="김민수" userId="14982e88-ca49-4fc2-bac7-3723f492d2ae" providerId="ADAL" clId="{BF20C40A-27B6-4E13-AEF1-FFC6D3574E18}" dt="2023-08-16T08:46:26.869" v="1776" actId="14100"/>
          <ac:spMkLst>
            <pc:docMk/>
            <pc:sldMk cId="1354853972" sldId="332"/>
            <ac:spMk id="10" creationId="{68FE6EF0-98CB-2756-17BC-0A18ADF9A81C}"/>
          </ac:spMkLst>
        </pc:spChg>
        <pc:spChg chg="del">
          <ac:chgData name="김민수" userId="14982e88-ca49-4fc2-bac7-3723f492d2ae" providerId="ADAL" clId="{BF20C40A-27B6-4E13-AEF1-FFC6D3574E18}" dt="2023-08-16T08:45:23.969" v="1765" actId="478"/>
          <ac:spMkLst>
            <pc:docMk/>
            <pc:sldMk cId="1354853972" sldId="332"/>
            <ac:spMk id="11" creationId="{F6AD0C9A-1EA3-33C8-E0CA-9509C2AE23DF}"/>
          </ac:spMkLst>
        </pc:spChg>
        <pc:spChg chg="mod">
          <ac:chgData name="김민수" userId="14982e88-ca49-4fc2-bac7-3723f492d2ae" providerId="ADAL" clId="{BF20C40A-27B6-4E13-AEF1-FFC6D3574E18}" dt="2023-08-16T08:44:58.597" v="1760" actId="14100"/>
          <ac:spMkLst>
            <pc:docMk/>
            <pc:sldMk cId="1354853972" sldId="332"/>
            <ac:spMk id="13" creationId="{997D984A-2E06-0E29-3F18-16448BC0149D}"/>
          </ac:spMkLst>
        </pc:spChg>
        <pc:spChg chg="mod">
          <ac:chgData name="김민수" userId="14982e88-ca49-4fc2-bac7-3723f492d2ae" providerId="ADAL" clId="{BF20C40A-27B6-4E13-AEF1-FFC6D3574E18}" dt="2023-08-16T08:45:20.332" v="1764" actId="14100"/>
          <ac:spMkLst>
            <pc:docMk/>
            <pc:sldMk cId="1354853972" sldId="332"/>
            <ac:spMk id="14" creationId="{B9A1A7BF-23F4-BD6F-6B7F-150AEDEE8106}"/>
          </ac:spMkLst>
        </pc:spChg>
        <pc:spChg chg="mod">
          <ac:chgData name="김민수" userId="14982e88-ca49-4fc2-bac7-3723f492d2ae" providerId="ADAL" clId="{BF20C40A-27B6-4E13-AEF1-FFC6D3574E18}" dt="2023-08-16T08:45:41.316" v="1768" actId="14100"/>
          <ac:spMkLst>
            <pc:docMk/>
            <pc:sldMk cId="1354853972" sldId="332"/>
            <ac:spMk id="15" creationId="{1BCB6758-DE7B-D817-0C98-15C1FB14EE62}"/>
          </ac:spMkLst>
        </pc:spChg>
        <pc:spChg chg="mod">
          <ac:chgData name="김민수" userId="14982e88-ca49-4fc2-bac7-3723f492d2ae" providerId="ADAL" clId="{BF20C40A-27B6-4E13-AEF1-FFC6D3574E18}" dt="2023-08-16T08:46:43.621" v="1779" actId="14100"/>
          <ac:spMkLst>
            <pc:docMk/>
            <pc:sldMk cId="1354853972" sldId="332"/>
            <ac:spMk id="16" creationId="{D4FA0780-4F1D-757A-9C5A-8F88AEF16A56}"/>
          </ac:spMkLst>
        </pc:spChg>
        <pc:spChg chg="add mod">
          <ac:chgData name="김민수" userId="14982e88-ca49-4fc2-bac7-3723f492d2ae" providerId="ADAL" clId="{BF20C40A-27B6-4E13-AEF1-FFC6D3574E18}" dt="2023-08-16T08:46:56.316" v="1782" actId="14100"/>
          <ac:spMkLst>
            <pc:docMk/>
            <pc:sldMk cId="1354853972" sldId="332"/>
            <ac:spMk id="19" creationId="{64E1E528-058E-FA77-9CF6-78D4D5BDC92C}"/>
          </ac:spMkLst>
        </pc:spChg>
        <pc:picChg chg="del">
          <ac:chgData name="김민수" userId="14982e88-ca49-4fc2-bac7-3723f492d2ae" providerId="ADAL" clId="{BF20C40A-27B6-4E13-AEF1-FFC6D3574E18}" dt="2023-08-16T08:44:05.167" v="1753" actId="478"/>
          <ac:picMkLst>
            <pc:docMk/>
            <pc:sldMk cId="1354853972" sldId="332"/>
            <ac:picMk id="6" creationId="{CF4D7643-A999-08B2-C4CA-68D7ADF7CD3E}"/>
          </ac:picMkLst>
        </pc:picChg>
        <pc:picChg chg="add mod ord">
          <ac:chgData name="김민수" userId="14982e88-ca49-4fc2-bac7-3723f492d2ae" providerId="ADAL" clId="{BF20C40A-27B6-4E13-AEF1-FFC6D3574E18}" dt="2023-08-16T08:45:06.423" v="1762" actId="14100"/>
          <ac:picMkLst>
            <pc:docMk/>
            <pc:sldMk cId="1354853972" sldId="332"/>
            <ac:picMk id="7" creationId="{94D3D471-41E5-C14B-211D-949E48B39EF7}"/>
          </ac:picMkLst>
        </pc:picChg>
        <pc:picChg chg="add mod ord">
          <ac:chgData name="김민수" userId="14982e88-ca49-4fc2-bac7-3723f492d2ae" providerId="ADAL" clId="{BF20C40A-27B6-4E13-AEF1-FFC6D3574E18}" dt="2023-08-16T08:46:17.333" v="1774" actId="1076"/>
          <ac:picMkLst>
            <pc:docMk/>
            <pc:sldMk cId="1354853972" sldId="332"/>
            <ac:picMk id="8" creationId="{0113E182-C4DE-CCEB-0125-C292AFD62E7E}"/>
          </ac:picMkLst>
        </pc:picChg>
        <pc:picChg chg="del">
          <ac:chgData name="김민수" userId="14982e88-ca49-4fc2-bac7-3723f492d2ae" providerId="ADAL" clId="{BF20C40A-27B6-4E13-AEF1-FFC6D3574E18}" dt="2023-08-16T08:46:15.060" v="1773" actId="478"/>
          <ac:picMkLst>
            <pc:docMk/>
            <pc:sldMk cId="1354853972" sldId="332"/>
            <ac:picMk id="12" creationId="{9AC18F35-6DD2-A67B-D141-8EA4E4C7B908}"/>
          </ac:picMkLst>
        </pc:picChg>
      </pc:sldChg>
      <pc:sldChg chg="addSp delSp modSp add mod replId">
        <pc:chgData name="김민수" userId="14982e88-ca49-4fc2-bac7-3723f492d2ae" providerId="ADAL" clId="{BF20C40A-27B6-4E13-AEF1-FFC6D3574E18}" dt="2023-08-16T09:01:26.935" v="1837" actId="478"/>
        <pc:sldMkLst>
          <pc:docMk/>
          <pc:sldMk cId="1358214964" sldId="333"/>
        </pc:sldMkLst>
        <pc:spChg chg="mod">
          <ac:chgData name="김민수" userId="14982e88-ca49-4fc2-bac7-3723f492d2ae" providerId="ADAL" clId="{BF20C40A-27B6-4E13-AEF1-FFC6D3574E18}" dt="2023-08-16T08:49:11.113" v="1809" actId="20577"/>
          <ac:spMkLst>
            <pc:docMk/>
            <pc:sldMk cId="1358214964" sldId="333"/>
            <ac:spMk id="2" creationId="{1AF62E33-F39F-9B5F-F471-1BF4BDF1057F}"/>
          </ac:spMkLst>
        </pc:spChg>
        <pc:spChg chg="add del mod">
          <ac:chgData name="김민수" userId="14982e88-ca49-4fc2-bac7-3723f492d2ae" providerId="ADAL" clId="{BF20C40A-27B6-4E13-AEF1-FFC6D3574E18}" dt="2023-08-16T09:01:21.056" v="1834" actId="478"/>
          <ac:spMkLst>
            <pc:docMk/>
            <pc:sldMk cId="1358214964" sldId="333"/>
            <ac:spMk id="8" creationId="{0ED4B8DA-3D72-BBC4-3BAE-00C78AC498B3}"/>
          </ac:spMkLst>
        </pc:spChg>
        <pc:spChg chg="del mod">
          <ac:chgData name="김민수" userId="14982e88-ca49-4fc2-bac7-3723f492d2ae" providerId="ADAL" clId="{BF20C40A-27B6-4E13-AEF1-FFC6D3574E18}" dt="2023-08-16T08:49:46.865" v="1820" actId="478"/>
          <ac:spMkLst>
            <pc:docMk/>
            <pc:sldMk cId="1358214964" sldId="333"/>
            <ac:spMk id="26" creationId="{E1AF24D2-C5C5-D1E8-9241-C63F2EC2AE97}"/>
          </ac:spMkLst>
        </pc:spChg>
        <pc:spChg chg="del">
          <ac:chgData name="김민수" userId="14982e88-ca49-4fc2-bac7-3723f492d2ae" providerId="ADAL" clId="{BF20C40A-27B6-4E13-AEF1-FFC6D3574E18}" dt="2023-08-16T08:49:42.556" v="1818" actId="478"/>
          <ac:spMkLst>
            <pc:docMk/>
            <pc:sldMk cId="1358214964" sldId="333"/>
            <ac:spMk id="27" creationId="{A826ED80-9150-5D42-04BE-FB5F516A6815}"/>
          </ac:spMkLst>
        </pc:spChg>
        <pc:spChg chg="del">
          <ac:chgData name="김민수" userId="14982e88-ca49-4fc2-bac7-3723f492d2ae" providerId="ADAL" clId="{BF20C40A-27B6-4E13-AEF1-FFC6D3574E18}" dt="2023-08-16T08:49:40.824" v="1817" actId="478"/>
          <ac:spMkLst>
            <pc:docMk/>
            <pc:sldMk cId="1358214964" sldId="333"/>
            <ac:spMk id="28" creationId="{24434356-47EB-488E-7076-AA0736A51D60}"/>
          </ac:spMkLst>
        </pc:spChg>
        <pc:spChg chg="del">
          <ac:chgData name="김민수" userId="14982e88-ca49-4fc2-bac7-3723f492d2ae" providerId="ADAL" clId="{BF20C40A-27B6-4E13-AEF1-FFC6D3574E18}" dt="2023-08-16T08:49:40.017" v="1816" actId="478"/>
          <ac:spMkLst>
            <pc:docMk/>
            <pc:sldMk cId="1358214964" sldId="333"/>
            <ac:spMk id="29" creationId="{0BC035FF-13B0-1415-F69D-64D8EC0DDD93}"/>
          </ac:spMkLst>
        </pc:spChg>
        <pc:spChg chg="del">
          <ac:chgData name="김민수" userId="14982e88-ca49-4fc2-bac7-3723f492d2ae" providerId="ADAL" clId="{BF20C40A-27B6-4E13-AEF1-FFC6D3574E18}" dt="2023-08-16T08:49:39.472" v="1815" actId="478"/>
          <ac:spMkLst>
            <pc:docMk/>
            <pc:sldMk cId="1358214964" sldId="333"/>
            <ac:spMk id="30" creationId="{D2BA467A-14EB-5B01-A82B-27FE1DEC0325}"/>
          </ac:spMkLst>
        </pc:spChg>
        <pc:spChg chg="add del mod">
          <ac:chgData name="김민수" userId="14982e88-ca49-4fc2-bac7-3723f492d2ae" providerId="ADAL" clId="{BF20C40A-27B6-4E13-AEF1-FFC6D3574E18}" dt="2023-08-16T09:01:26.935" v="1837" actId="478"/>
          <ac:spMkLst>
            <pc:docMk/>
            <pc:sldMk cId="1358214964" sldId="333"/>
            <ac:spMk id="33" creationId="{DB017BAC-91E5-8DDF-1708-404A3CF6950A}"/>
          </ac:spMkLst>
        </pc:spChg>
        <pc:spChg chg="del">
          <ac:chgData name="김민수" userId="14982e88-ca49-4fc2-bac7-3723f492d2ae" providerId="ADAL" clId="{BF20C40A-27B6-4E13-AEF1-FFC6D3574E18}" dt="2023-08-16T08:50:30.936" v="1826" actId="478"/>
          <ac:spMkLst>
            <pc:docMk/>
            <pc:sldMk cId="1358214964" sldId="333"/>
            <ac:spMk id="34" creationId="{754122CB-093C-C172-9101-171C32ABF902}"/>
          </ac:spMkLst>
        </pc:spChg>
        <pc:graphicFrameChg chg="del">
          <ac:chgData name="김민수" userId="14982e88-ca49-4fc2-bac7-3723f492d2ae" providerId="ADAL" clId="{BF20C40A-27B6-4E13-AEF1-FFC6D3574E18}" dt="2023-08-16T08:50:30.936" v="1826" actId="478"/>
          <ac:graphicFrameMkLst>
            <pc:docMk/>
            <pc:sldMk cId="1358214964" sldId="333"/>
            <ac:graphicFrameMk id="35" creationId="{5B9FC860-90DF-1BF0-17FC-43DFCB559E1E}"/>
          </ac:graphicFrameMkLst>
        </pc:graphicFrameChg>
        <pc:graphicFrameChg chg="del">
          <ac:chgData name="김민수" userId="14982e88-ca49-4fc2-bac7-3723f492d2ae" providerId="ADAL" clId="{BF20C40A-27B6-4E13-AEF1-FFC6D3574E18}" dt="2023-08-16T08:50:30.936" v="1826" actId="478"/>
          <ac:graphicFrameMkLst>
            <pc:docMk/>
            <pc:sldMk cId="1358214964" sldId="333"/>
            <ac:graphicFrameMk id="36" creationId="{7244B1BA-B7F6-3295-5675-1B215AA412FB}"/>
          </ac:graphicFrameMkLst>
        </pc:graphicFrameChg>
        <pc:picChg chg="add del mod ord">
          <ac:chgData name="김민수" userId="14982e88-ca49-4fc2-bac7-3723f492d2ae" providerId="ADAL" clId="{BF20C40A-27B6-4E13-AEF1-FFC6D3574E18}" dt="2023-08-16T09:01:24.562" v="1836" actId="478"/>
          <ac:picMkLst>
            <pc:docMk/>
            <pc:sldMk cId="1358214964" sldId="333"/>
            <ac:picMk id="6" creationId="{29BAEA62-4972-C263-CF0B-6270A7C9DBA6}"/>
          </ac:picMkLst>
        </pc:picChg>
        <pc:picChg chg="add mod ord">
          <ac:chgData name="김민수" userId="14982e88-ca49-4fc2-bac7-3723f492d2ae" providerId="ADAL" clId="{BF20C40A-27B6-4E13-AEF1-FFC6D3574E18}" dt="2023-08-16T09:01:02.829" v="1830" actId="167"/>
          <ac:picMkLst>
            <pc:docMk/>
            <pc:sldMk cId="1358214964" sldId="333"/>
            <ac:picMk id="7" creationId="{BDCC2A33-9154-4979-1159-BF8AB5D7F32B}"/>
          </ac:picMkLst>
        </pc:picChg>
        <pc:picChg chg="del">
          <ac:chgData name="김민수" userId="14982e88-ca49-4fc2-bac7-3723f492d2ae" providerId="ADAL" clId="{BF20C40A-27B6-4E13-AEF1-FFC6D3574E18}" dt="2023-08-16T08:49:37.882" v="1814" actId="478"/>
          <ac:picMkLst>
            <pc:docMk/>
            <pc:sldMk cId="1358214964" sldId="333"/>
            <ac:picMk id="24" creationId="{D264523C-D706-11A4-A6D9-678B6575B6C8}"/>
          </ac:picMkLst>
        </pc:picChg>
        <pc:picChg chg="del">
          <ac:chgData name="김민수" userId="14982e88-ca49-4fc2-bac7-3723f492d2ae" providerId="ADAL" clId="{BF20C40A-27B6-4E13-AEF1-FFC6D3574E18}" dt="2023-08-16T08:50:30.936" v="1826" actId="478"/>
          <ac:picMkLst>
            <pc:docMk/>
            <pc:sldMk cId="1358214964" sldId="333"/>
            <ac:picMk id="32" creationId="{DE324E83-57C2-4495-FA8C-869297C67E53}"/>
          </ac:picMkLst>
        </pc:picChg>
        <pc:picChg chg="del">
          <ac:chgData name="김민수" userId="14982e88-ca49-4fc2-bac7-3723f492d2ae" providerId="ADAL" clId="{BF20C40A-27B6-4E13-AEF1-FFC6D3574E18}" dt="2023-08-16T09:01:03.370" v="1831" actId="478"/>
          <ac:picMkLst>
            <pc:docMk/>
            <pc:sldMk cId="1358214964" sldId="333"/>
            <ac:picMk id="37" creationId="{F94AC913-82FC-480E-E678-EBE514C4708D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7T04:39:36.709" v="9154" actId="21"/>
        <pc:sldMkLst>
          <pc:docMk/>
          <pc:sldMk cId="2704361977" sldId="334"/>
        </pc:sldMkLst>
        <pc:spChg chg="mod">
          <ac:chgData name="김민수" userId="14982e88-ca49-4fc2-bac7-3723f492d2ae" providerId="ADAL" clId="{BF20C40A-27B6-4E13-AEF1-FFC6D3574E18}" dt="2023-08-16T08:27:31.386" v="1657"/>
          <ac:spMkLst>
            <pc:docMk/>
            <pc:sldMk cId="2704361977" sldId="334"/>
            <ac:spMk id="3" creationId="{6EF73FBE-C487-72C1-3608-6F0651710A0B}"/>
          </ac:spMkLst>
        </pc:spChg>
        <pc:spChg chg="mod">
          <ac:chgData name="김민수" userId="14982e88-ca49-4fc2-bac7-3723f492d2ae" providerId="ADAL" clId="{BF20C40A-27B6-4E13-AEF1-FFC6D3574E18}" dt="2023-08-16T08:27:42.518" v="1659"/>
          <ac:spMkLst>
            <pc:docMk/>
            <pc:sldMk cId="2704361977" sldId="334"/>
            <ac:spMk id="7" creationId="{1320D790-D344-FB96-55C4-F0395CB24E58}"/>
          </ac:spMkLst>
        </pc:spChg>
        <pc:spChg chg="mod">
          <ac:chgData name="김민수" userId="14982e88-ca49-4fc2-bac7-3723f492d2ae" providerId="ADAL" clId="{BF20C40A-27B6-4E13-AEF1-FFC6D3574E18}" dt="2023-08-16T08:27:42.518" v="1659"/>
          <ac:spMkLst>
            <pc:docMk/>
            <pc:sldMk cId="2704361977" sldId="334"/>
            <ac:spMk id="9" creationId="{60AFAE4C-172C-3F33-AC96-6600585F375D}"/>
          </ac:spMkLst>
        </pc:spChg>
        <pc:spChg chg="mod">
          <ac:chgData name="김민수" userId="14982e88-ca49-4fc2-bac7-3723f492d2ae" providerId="ADAL" clId="{BF20C40A-27B6-4E13-AEF1-FFC6D3574E18}" dt="2023-08-16T08:27:42.518" v="1659"/>
          <ac:spMkLst>
            <pc:docMk/>
            <pc:sldMk cId="2704361977" sldId="334"/>
            <ac:spMk id="10" creationId="{8903D534-7545-DE8E-8058-AA16695329A7}"/>
          </ac:spMkLst>
        </pc:spChg>
        <pc:spChg chg="mod">
          <ac:chgData name="김민수" userId="14982e88-ca49-4fc2-bac7-3723f492d2ae" providerId="ADAL" clId="{BF20C40A-27B6-4E13-AEF1-FFC6D3574E18}" dt="2023-08-16T08:27:52.153" v="1662" actId="1076"/>
          <ac:spMkLst>
            <pc:docMk/>
            <pc:sldMk cId="2704361977" sldId="334"/>
            <ac:spMk id="14" creationId="{1F38B9CD-A64B-FD1D-7F26-6C361B343762}"/>
          </ac:spMkLst>
        </pc:spChg>
        <pc:spChg chg="mod">
          <ac:chgData name="김민수" userId="14982e88-ca49-4fc2-bac7-3723f492d2ae" providerId="ADAL" clId="{BF20C40A-27B6-4E13-AEF1-FFC6D3574E18}" dt="2023-08-16T08:27:52.153" v="1662" actId="1076"/>
          <ac:spMkLst>
            <pc:docMk/>
            <pc:sldMk cId="2704361977" sldId="334"/>
            <ac:spMk id="16" creationId="{635CBFBF-BBD3-3DFD-CE88-46823D29460E}"/>
          </ac:spMkLst>
        </pc:spChg>
        <pc:spChg chg="mod">
          <ac:chgData name="김민수" userId="14982e88-ca49-4fc2-bac7-3723f492d2ae" providerId="ADAL" clId="{BF20C40A-27B6-4E13-AEF1-FFC6D3574E18}" dt="2023-08-16T08:27:52.153" v="1662" actId="1076"/>
          <ac:spMkLst>
            <pc:docMk/>
            <pc:sldMk cId="2704361977" sldId="334"/>
            <ac:spMk id="17" creationId="{270C9E68-19FA-C1C5-9FC3-915C350F6C39}"/>
          </ac:spMkLst>
        </pc:spChg>
        <pc:spChg chg="mod">
          <ac:chgData name="김민수" userId="14982e88-ca49-4fc2-bac7-3723f492d2ae" providerId="ADAL" clId="{BF20C40A-27B6-4E13-AEF1-FFC6D3574E18}" dt="2023-08-17T04:39:13.162" v="9150"/>
          <ac:spMkLst>
            <pc:docMk/>
            <pc:sldMk cId="2704361977" sldId="334"/>
            <ac:spMk id="21" creationId="{8D7A2D1A-B3CE-530D-8709-2F2A99214402}"/>
          </ac:spMkLst>
        </pc:spChg>
        <pc:spChg chg="mod">
          <ac:chgData name="김민수" userId="14982e88-ca49-4fc2-bac7-3723f492d2ae" providerId="ADAL" clId="{BF20C40A-27B6-4E13-AEF1-FFC6D3574E18}" dt="2023-08-17T04:39:18.321" v="9152" actId="1076"/>
          <ac:spMkLst>
            <pc:docMk/>
            <pc:sldMk cId="2704361977" sldId="334"/>
            <ac:spMk id="23" creationId="{0555F438-DE89-D28B-AAB0-0C982E6703D6}"/>
          </ac:spMkLst>
        </pc:spChg>
        <pc:spChg chg="mod">
          <ac:chgData name="김민수" userId="14982e88-ca49-4fc2-bac7-3723f492d2ae" providerId="ADAL" clId="{BF20C40A-27B6-4E13-AEF1-FFC6D3574E18}" dt="2023-08-17T04:39:13.162" v="9150"/>
          <ac:spMkLst>
            <pc:docMk/>
            <pc:sldMk cId="2704361977" sldId="334"/>
            <ac:spMk id="24" creationId="{0388F712-2EA2-7C4D-C9B9-601CCCCBED85}"/>
          </ac:spMkLst>
        </pc:spChg>
        <pc:spChg chg="add mod">
          <ac:chgData name="김민수" userId="14982e88-ca49-4fc2-bac7-3723f492d2ae" providerId="ADAL" clId="{BF20C40A-27B6-4E13-AEF1-FFC6D3574E18}" dt="2023-08-17T04:39:21.391" v="9153" actId="1076"/>
          <ac:spMkLst>
            <pc:docMk/>
            <pc:sldMk cId="2704361977" sldId="334"/>
            <ac:spMk id="25" creationId="{876C8E12-E528-73B0-F129-C9D00DFC1A2B}"/>
          </ac:spMkLst>
        </pc:spChg>
        <pc:grpChg chg="add mod">
          <ac:chgData name="김민수" userId="14982e88-ca49-4fc2-bac7-3723f492d2ae" providerId="ADAL" clId="{BF20C40A-27B6-4E13-AEF1-FFC6D3574E18}" dt="2023-08-16T08:27:42.518" v="1659"/>
          <ac:grpSpMkLst>
            <pc:docMk/>
            <pc:sldMk cId="2704361977" sldId="334"/>
            <ac:grpSpMk id="5" creationId="{83763DA0-1FA4-9FB8-A2C8-C7AB274DF311}"/>
          </ac:grpSpMkLst>
        </pc:grpChg>
        <pc:grpChg chg="mod">
          <ac:chgData name="김민수" userId="14982e88-ca49-4fc2-bac7-3723f492d2ae" providerId="ADAL" clId="{BF20C40A-27B6-4E13-AEF1-FFC6D3574E18}" dt="2023-08-16T08:27:42.518" v="1659"/>
          <ac:grpSpMkLst>
            <pc:docMk/>
            <pc:sldMk cId="2704361977" sldId="334"/>
            <ac:grpSpMk id="6" creationId="{E486CD20-1B03-3E3D-B757-D0017D9CC640}"/>
          </ac:grpSpMkLst>
        </pc:grpChg>
        <pc:grpChg chg="add mod">
          <ac:chgData name="김민수" userId="14982e88-ca49-4fc2-bac7-3723f492d2ae" providerId="ADAL" clId="{BF20C40A-27B6-4E13-AEF1-FFC6D3574E18}" dt="2023-08-16T08:27:52.153" v="1662" actId="1076"/>
          <ac:grpSpMkLst>
            <pc:docMk/>
            <pc:sldMk cId="2704361977" sldId="334"/>
            <ac:grpSpMk id="12" creationId="{678ADC42-D422-47B1-4CF9-B964B26005D2}"/>
          </ac:grpSpMkLst>
        </pc:grpChg>
        <pc:grpChg chg="mod">
          <ac:chgData name="김민수" userId="14982e88-ca49-4fc2-bac7-3723f492d2ae" providerId="ADAL" clId="{BF20C40A-27B6-4E13-AEF1-FFC6D3574E18}" dt="2023-08-16T08:27:52.153" v="1662" actId="1076"/>
          <ac:grpSpMkLst>
            <pc:docMk/>
            <pc:sldMk cId="2704361977" sldId="334"/>
            <ac:grpSpMk id="13" creationId="{E0AAF0C4-6622-6A2D-53F0-69ABBF45BC38}"/>
          </ac:grpSpMkLst>
        </pc:grpChg>
        <pc:grpChg chg="add del mod">
          <ac:chgData name="김민수" userId="14982e88-ca49-4fc2-bac7-3723f492d2ae" providerId="ADAL" clId="{BF20C40A-27B6-4E13-AEF1-FFC6D3574E18}" dt="2023-08-17T04:39:36.709" v="9154" actId="21"/>
          <ac:grpSpMkLst>
            <pc:docMk/>
            <pc:sldMk cId="2704361977" sldId="334"/>
            <ac:grpSpMk id="19" creationId="{87049D94-39C0-D8AB-87A7-420657B61CCE}"/>
          </ac:grpSpMkLst>
        </pc:grpChg>
        <pc:grpChg chg="mod">
          <ac:chgData name="김민수" userId="14982e88-ca49-4fc2-bac7-3723f492d2ae" providerId="ADAL" clId="{BF20C40A-27B6-4E13-AEF1-FFC6D3574E18}" dt="2023-08-17T04:39:13.162" v="9150"/>
          <ac:grpSpMkLst>
            <pc:docMk/>
            <pc:sldMk cId="2704361977" sldId="334"/>
            <ac:grpSpMk id="20" creationId="{CEF26DC8-2B93-7162-F23E-EE2673474BAC}"/>
          </ac:grpSpMkLst>
        </pc:grpChg>
        <pc:grpChg chg="del">
          <ac:chgData name="김민수" userId="14982e88-ca49-4fc2-bac7-3723f492d2ae" providerId="ADAL" clId="{BF20C40A-27B6-4E13-AEF1-FFC6D3574E18}" dt="2023-08-16T08:27:42.291" v="1658" actId="478"/>
          <ac:grpSpMkLst>
            <pc:docMk/>
            <pc:sldMk cId="2704361977" sldId="334"/>
            <ac:grpSpMk id="27" creationId="{7DC67103-4F01-AA12-E02B-6D742430B5ED}"/>
          </ac:grpSpMkLst>
        </pc:grpChg>
        <pc:grpChg chg="del">
          <ac:chgData name="김민수" userId="14982e88-ca49-4fc2-bac7-3723f492d2ae" providerId="ADAL" clId="{BF20C40A-27B6-4E13-AEF1-FFC6D3574E18}" dt="2023-08-16T08:27:49.168" v="1660" actId="478"/>
          <ac:grpSpMkLst>
            <pc:docMk/>
            <pc:sldMk cId="2704361977" sldId="334"/>
            <ac:grpSpMk id="42" creationId="{C77EAF3A-BC59-4E6F-7614-02762B41F630}"/>
          </ac:grpSpMkLst>
        </pc:grpChg>
        <pc:picChg chg="mod">
          <ac:chgData name="김민수" userId="14982e88-ca49-4fc2-bac7-3723f492d2ae" providerId="ADAL" clId="{BF20C40A-27B6-4E13-AEF1-FFC6D3574E18}" dt="2023-08-16T08:27:42.518" v="1659"/>
          <ac:picMkLst>
            <pc:docMk/>
            <pc:sldMk cId="2704361977" sldId="334"/>
            <ac:picMk id="8" creationId="{85584A4D-2D72-2CFB-7B1B-8869CD5E0365}"/>
          </ac:picMkLst>
        </pc:picChg>
        <pc:picChg chg="add mod">
          <ac:chgData name="김민수" userId="14982e88-ca49-4fc2-bac7-3723f492d2ae" providerId="ADAL" clId="{BF20C40A-27B6-4E13-AEF1-FFC6D3574E18}" dt="2023-08-16T08:27:42.518" v="1659"/>
          <ac:picMkLst>
            <pc:docMk/>
            <pc:sldMk cId="2704361977" sldId="334"/>
            <ac:picMk id="11" creationId="{5E329014-751F-8E86-881F-D845DE4E7811}"/>
          </ac:picMkLst>
        </pc:picChg>
        <pc:picChg chg="mod">
          <ac:chgData name="김민수" userId="14982e88-ca49-4fc2-bac7-3723f492d2ae" providerId="ADAL" clId="{BF20C40A-27B6-4E13-AEF1-FFC6D3574E18}" dt="2023-08-16T08:27:52.153" v="1662" actId="1076"/>
          <ac:picMkLst>
            <pc:docMk/>
            <pc:sldMk cId="2704361977" sldId="334"/>
            <ac:picMk id="15" creationId="{082D1C2D-EA45-E4C8-7AD3-E9E68E12344E}"/>
          </ac:picMkLst>
        </pc:picChg>
        <pc:picChg chg="add mod">
          <ac:chgData name="김민수" userId="14982e88-ca49-4fc2-bac7-3723f492d2ae" providerId="ADAL" clId="{BF20C40A-27B6-4E13-AEF1-FFC6D3574E18}" dt="2023-08-16T08:27:52.153" v="1662" actId="1076"/>
          <ac:picMkLst>
            <pc:docMk/>
            <pc:sldMk cId="2704361977" sldId="334"/>
            <ac:picMk id="18" creationId="{55A7FA2F-215D-053F-2B45-641ACF301CFC}"/>
          </ac:picMkLst>
        </pc:picChg>
        <pc:picChg chg="del">
          <ac:chgData name="김민수" userId="14982e88-ca49-4fc2-bac7-3723f492d2ae" providerId="ADAL" clId="{BF20C40A-27B6-4E13-AEF1-FFC6D3574E18}" dt="2023-08-16T08:27:56.769" v="1664" actId="478"/>
          <ac:picMkLst>
            <pc:docMk/>
            <pc:sldMk cId="2704361977" sldId="334"/>
            <ac:picMk id="20" creationId="{03084EB2-8185-841F-6503-E19530C8D070}"/>
          </ac:picMkLst>
        </pc:picChg>
        <pc:picChg chg="mod">
          <ac:chgData name="김민수" userId="14982e88-ca49-4fc2-bac7-3723f492d2ae" providerId="ADAL" clId="{BF20C40A-27B6-4E13-AEF1-FFC6D3574E18}" dt="2023-08-17T04:39:13.162" v="9150"/>
          <ac:picMkLst>
            <pc:docMk/>
            <pc:sldMk cId="2704361977" sldId="334"/>
            <ac:picMk id="22" creationId="{F0F3B722-4463-EA86-1796-26D771DC92BB}"/>
          </ac:picMkLst>
        </pc:picChg>
        <pc:picChg chg="del">
          <ac:chgData name="김민수" userId="14982e88-ca49-4fc2-bac7-3723f492d2ae" providerId="ADAL" clId="{BF20C40A-27B6-4E13-AEF1-FFC6D3574E18}" dt="2023-08-16T08:27:42.291" v="1658" actId="478"/>
          <ac:picMkLst>
            <pc:docMk/>
            <pc:sldMk cId="2704361977" sldId="334"/>
            <ac:picMk id="33" creationId="{1215FEA4-787F-A13B-6483-04EC1449F30A}"/>
          </ac:picMkLst>
        </pc:picChg>
        <pc:picChg chg="del">
          <ac:chgData name="김민수" userId="14982e88-ca49-4fc2-bac7-3723f492d2ae" providerId="ADAL" clId="{BF20C40A-27B6-4E13-AEF1-FFC6D3574E18}" dt="2023-08-16T08:27:57.154" v="1665" actId="478"/>
          <ac:picMkLst>
            <pc:docMk/>
            <pc:sldMk cId="2704361977" sldId="334"/>
            <ac:picMk id="41" creationId="{71E217B0-C5BE-867D-41C0-93352F71B4E5}"/>
          </ac:picMkLst>
        </pc:picChg>
        <pc:picChg chg="del">
          <ac:chgData name="김민수" userId="14982e88-ca49-4fc2-bac7-3723f492d2ae" providerId="ADAL" clId="{BF20C40A-27B6-4E13-AEF1-FFC6D3574E18}" dt="2023-08-16T08:27:49.168" v="1660" actId="478"/>
          <ac:picMkLst>
            <pc:docMk/>
            <pc:sldMk cId="2704361977" sldId="334"/>
            <ac:picMk id="48" creationId="{4D846772-E49E-3A4B-F9F0-AD119FFC8574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08:40:57.552" v="1704" actId="20577"/>
        <pc:sldMkLst>
          <pc:docMk/>
          <pc:sldMk cId="3415691071" sldId="335"/>
        </pc:sldMkLst>
        <pc:spChg chg="mod">
          <ac:chgData name="김민수" userId="14982e88-ca49-4fc2-bac7-3723f492d2ae" providerId="ADAL" clId="{BF20C40A-27B6-4E13-AEF1-FFC6D3574E18}" dt="2023-08-16T08:40:57.552" v="1704" actId="20577"/>
          <ac:spMkLst>
            <pc:docMk/>
            <pc:sldMk cId="3415691071" sldId="335"/>
            <ac:spMk id="2" creationId="{1AF62E33-F39F-9B5F-F471-1BF4BDF1057F}"/>
          </ac:spMkLst>
        </pc:spChg>
        <pc:graphicFrameChg chg="modGraphic">
          <ac:chgData name="김민수" userId="14982e88-ca49-4fc2-bac7-3723f492d2ae" providerId="ADAL" clId="{BF20C40A-27B6-4E13-AEF1-FFC6D3574E18}" dt="2023-08-16T08:39:07.581" v="1692" actId="20577"/>
          <ac:graphicFrameMkLst>
            <pc:docMk/>
            <pc:sldMk cId="3415691071" sldId="335"/>
            <ac:graphicFrameMk id="22" creationId="{06377EB6-48EA-712A-9124-0FA6D3EE0D82}"/>
          </ac:graphicFrameMkLst>
        </pc:graphicFrameChg>
        <pc:picChg chg="del">
          <ac:chgData name="김민수" userId="14982e88-ca49-4fc2-bac7-3723f492d2ae" providerId="ADAL" clId="{BF20C40A-27B6-4E13-AEF1-FFC6D3574E18}" dt="2023-08-16T08:39:20.652" v="1697" actId="478"/>
          <ac:picMkLst>
            <pc:docMk/>
            <pc:sldMk cId="3415691071" sldId="335"/>
            <ac:picMk id="5" creationId="{0DCB9E44-5D70-078F-E719-39976235F534}"/>
          </ac:picMkLst>
        </pc:picChg>
        <pc:picChg chg="add mod ord">
          <ac:chgData name="김민수" userId="14982e88-ca49-4fc2-bac7-3723f492d2ae" providerId="ADAL" clId="{BF20C40A-27B6-4E13-AEF1-FFC6D3574E18}" dt="2023-08-16T08:39:20.228" v="1696" actId="167"/>
          <ac:picMkLst>
            <pc:docMk/>
            <pc:sldMk cId="3415691071" sldId="335"/>
            <ac:picMk id="6" creationId="{218D606C-7613-9EB1-3336-96E47E74BB68}"/>
          </ac:picMkLst>
        </pc:picChg>
        <pc:picChg chg="del">
          <ac:chgData name="김민수" userId="14982e88-ca49-4fc2-bac7-3723f492d2ae" providerId="ADAL" clId="{BF20C40A-27B6-4E13-AEF1-FFC6D3574E18}" dt="2023-08-16T08:39:36.089" v="1702" actId="478"/>
          <ac:picMkLst>
            <pc:docMk/>
            <pc:sldMk cId="3415691071" sldId="335"/>
            <ac:picMk id="7" creationId="{7DD73AEA-DA31-B665-0E03-1A96633D11E9}"/>
          </ac:picMkLst>
        </pc:picChg>
        <pc:picChg chg="add mod ord">
          <ac:chgData name="김민수" userId="14982e88-ca49-4fc2-bac7-3723f492d2ae" providerId="ADAL" clId="{BF20C40A-27B6-4E13-AEF1-FFC6D3574E18}" dt="2023-08-16T08:39:35.473" v="1701" actId="167"/>
          <ac:picMkLst>
            <pc:docMk/>
            <pc:sldMk cId="3415691071" sldId="335"/>
            <ac:picMk id="8" creationId="{6C586343-AA94-0C12-72F3-44BC8AF7FD41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08:43:32.500" v="1748" actId="1076"/>
        <pc:sldMkLst>
          <pc:docMk/>
          <pc:sldMk cId="2561624791" sldId="336"/>
        </pc:sldMkLst>
        <pc:spChg chg="mod">
          <ac:chgData name="김민수" userId="14982e88-ca49-4fc2-bac7-3723f492d2ae" providerId="ADAL" clId="{BF20C40A-27B6-4E13-AEF1-FFC6D3574E18}" dt="2023-08-16T08:43:17.636" v="1742" actId="14100"/>
          <ac:spMkLst>
            <pc:docMk/>
            <pc:sldMk cId="2561624791" sldId="336"/>
            <ac:spMk id="9" creationId="{5973938F-7DE5-B669-6D81-B31A48A77240}"/>
          </ac:spMkLst>
        </pc:spChg>
        <pc:graphicFrameChg chg="modGraphic">
          <ac:chgData name="김민수" userId="14982e88-ca49-4fc2-bac7-3723f492d2ae" providerId="ADAL" clId="{BF20C40A-27B6-4E13-AEF1-FFC6D3574E18}" dt="2023-08-16T08:42:54.629" v="1735" actId="20577"/>
          <ac:graphicFrameMkLst>
            <pc:docMk/>
            <pc:sldMk cId="2561624791" sldId="336"/>
            <ac:graphicFrameMk id="22" creationId="{06377EB6-48EA-712A-9124-0FA6D3EE0D82}"/>
          </ac:graphicFrameMkLst>
        </pc:graphicFrameChg>
        <pc:picChg chg="del">
          <ac:chgData name="김민수" userId="14982e88-ca49-4fc2-bac7-3723f492d2ae" providerId="ADAL" clId="{BF20C40A-27B6-4E13-AEF1-FFC6D3574E18}" dt="2023-08-16T08:43:08.569" v="1740" actId="478"/>
          <ac:picMkLst>
            <pc:docMk/>
            <pc:sldMk cId="2561624791" sldId="336"/>
            <ac:picMk id="6" creationId="{F30C101D-171B-6623-9BD9-521C4EF8725A}"/>
          </ac:picMkLst>
        </pc:picChg>
        <pc:picChg chg="add mod ord">
          <ac:chgData name="김민수" userId="14982e88-ca49-4fc2-bac7-3723f492d2ae" providerId="ADAL" clId="{BF20C40A-27B6-4E13-AEF1-FFC6D3574E18}" dt="2023-08-16T08:43:07.859" v="1739" actId="167"/>
          <ac:picMkLst>
            <pc:docMk/>
            <pc:sldMk cId="2561624791" sldId="336"/>
            <ac:picMk id="7" creationId="{6F4D3BF2-83E7-8B84-FC55-BFA36AB252BF}"/>
          </ac:picMkLst>
        </pc:picChg>
        <pc:picChg chg="add mod ord">
          <ac:chgData name="김민수" userId="14982e88-ca49-4fc2-bac7-3723f492d2ae" providerId="ADAL" clId="{BF20C40A-27B6-4E13-AEF1-FFC6D3574E18}" dt="2023-08-16T08:43:32.500" v="1748" actId="1076"/>
          <ac:picMkLst>
            <pc:docMk/>
            <pc:sldMk cId="2561624791" sldId="336"/>
            <ac:picMk id="8" creationId="{A33A6E2E-52F8-EF6A-874F-A3638F8F3904}"/>
          </ac:picMkLst>
        </pc:picChg>
        <pc:picChg chg="del">
          <ac:chgData name="김민수" userId="14982e88-ca49-4fc2-bac7-3723f492d2ae" providerId="ADAL" clId="{BF20C40A-27B6-4E13-AEF1-FFC6D3574E18}" dt="2023-08-16T08:43:31.528" v="1747" actId="478"/>
          <ac:picMkLst>
            <pc:docMk/>
            <pc:sldMk cId="2561624791" sldId="336"/>
            <ac:picMk id="12" creationId="{400F1E2B-938C-CEC2-EF55-0DF5343CD14E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08:48:57.239" v="1808" actId="20577"/>
        <pc:sldMkLst>
          <pc:docMk/>
          <pc:sldMk cId="137016538" sldId="337"/>
        </pc:sldMkLst>
        <pc:spChg chg="mod">
          <ac:chgData name="김민수" userId="14982e88-ca49-4fc2-bac7-3723f492d2ae" providerId="ADAL" clId="{BF20C40A-27B6-4E13-AEF1-FFC6D3574E18}" dt="2023-08-16T08:48:57.239" v="1808" actId="20577"/>
          <ac:spMkLst>
            <pc:docMk/>
            <pc:sldMk cId="137016538" sldId="337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08:47:51.532" v="1794" actId="14100"/>
          <ac:spMkLst>
            <pc:docMk/>
            <pc:sldMk cId="137016538" sldId="337"/>
            <ac:spMk id="9" creationId="{5973938F-7DE5-B669-6D81-B31A48A77240}"/>
          </ac:spMkLst>
        </pc:spChg>
        <pc:spChg chg="del">
          <ac:chgData name="김민수" userId="14982e88-ca49-4fc2-bac7-3723f492d2ae" providerId="ADAL" clId="{BF20C40A-27B6-4E13-AEF1-FFC6D3574E18}" dt="2023-08-16T08:48:34.337" v="1804" actId="478"/>
          <ac:spMkLst>
            <pc:docMk/>
            <pc:sldMk cId="137016538" sldId="337"/>
            <ac:spMk id="10" creationId="{68FE6EF0-98CB-2756-17BC-0A18ADF9A81C}"/>
          </ac:spMkLst>
        </pc:spChg>
        <pc:spChg chg="add mod">
          <ac:chgData name="김민수" userId="14982e88-ca49-4fc2-bac7-3723f492d2ae" providerId="ADAL" clId="{BF20C40A-27B6-4E13-AEF1-FFC6D3574E18}" dt="2023-08-16T08:48:09.436" v="1797" actId="14100"/>
          <ac:spMkLst>
            <pc:docMk/>
            <pc:sldMk cId="137016538" sldId="337"/>
            <ac:spMk id="11" creationId="{AAE1BC18-72B9-92B1-4922-CF1001FB2719}"/>
          </ac:spMkLst>
        </pc:spChg>
        <pc:spChg chg="del">
          <ac:chgData name="김민수" userId="14982e88-ca49-4fc2-bac7-3723f492d2ae" providerId="ADAL" clId="{BF20C40A-27B6-4E13-AEF1-FFC6D3574E18}" dt="2023-08-16T08:47:36.235" v="1789" actId="478"/>
          <ac:spMkLst>
            <pc:docMk/>
            <pc:sldMk cId="137016538" sldId="337"/>
            <ac:spMk id="13" creationId="{997D984A-2E06-0E29-3F18-16448BC0149D}"/>
          </ac:spMkLst>
        </pc:spChg>
        <pc:spChg chg="mod">
          <ac:chgData name="김민수" userId="14982e88-ca49-4fc2-bac7-3723f492d2ae" providerId="ADAL" clId="{BF20C40A-27B6-4E13-AEF1-FFC6D3574E18}" dt="2023-08-16T08:47:40.420" v="1790" actId="14100"/>
          <ac:spMkLst>
            <pc:docMk/>
            <pc:sldMk cId="137016538" sldId="337"/>
            <ac:spMk id="14" creationId="{B9A1A7BF-23F4-BD6F-6B7F-150AEDEE8106}"/>
          </ac:spMkLst>
        </pc:spChg>
        <pc:spChg chg="del">
          <ac:chgData name="김민수" userId="14982e88-ca49-4fc2-bac7-3723f492d2ae" providerId="ADAL" clId="{BF20C40A-27B6-4E13-AEF1-FFC6D3574E18}" dt="2023-08-16T08:48:32.821" v="1803" actId="478"/>
          <ac:spMkLst>
            <pc:docMk/>
            <pc:sldMk cId="137016538" sldId="337"/>
            <ac:spMk id="16" creationId="{D4FA0780-4F1D-757A-9C5A-8F88AEF16A56}"/>
          </ac:spMkLst>
        </pc:spChg>
        <pc:spChg chg="mod">
          <ac:chgData name="김민수" userId="14982e88-ca49-4fc2-bac7-3723f492d2ae" providerId="ADAL" clId="{BF20C40A-27B6-4E13-AEF1-FFC6D3574E18}" dt="2023-08-16T08:48:40.981" v="1806" actId="14100"/>
          <ac:spMkLst>
            <pc:docMk/>
            <pc:sldMk cId="137016538" sldId="337"/>
            <ac:spMk id="19" creationId="{64E1E528-058E-FA77-9CF6-78D4D5BDC92C}"/>
          </ac:spMkLst>
        </pc:spChg>
        <pc:picChg chg="add mod ord">
          <ac:chgData name="김민수" userId="14982e88-ca49-4fc2-bac7-3723f492d2ae" providerId="ADAL" clId="{BF20C40A-27B6-4E13-AEF1-FFC6D3574E18}" dt="2023-08-16T08:47:28.048" v="1787" actId="167"/>
          <ac:picMkLst>
            <pc:docMk/>
            <pc:sldMk cId="137016538" sldId="337"/>
            <ac:picMk id="6" creationId="{43B52D90-750D-AED3-46F7-C8D567F81B5B}"/>
          </ac:picMkLst>
        </pc:picChg>
        <pc:picChg chg="del">
          <ac:chgData name="김민수" userId="14982e88-ca49-4fc2-bac7-3723f492d2ae" providerId="ADAL" clId="{BF20C40A-27B6-4E13-AEF1-FFC6D3574E18}" dt="2023-08-16T08:47:28.815" v="1788" actId="478"/>
          <ac:picMkLst>
            <pc:docMk/>
            <pc:sldMk cId="137016538" sldId="337"/>
            <ac:picMk id="7" creationId="{94D3D471-41E5-C14B-211D-949E48B39EF7}"/>
          </ac:picMkLst>
        </pc:picChg>
        <pc:picChg chg="del">
          <ac:chgData name="김민수" userId="14982e88-ca49-4fc2-bac7-3723f492d2ae" providerId="ADAL" clId="{BF20C40A-27B6-4E13-AEF1-FFC6D3574E18}" dt="2023-08-16T08:48:29.904" v="1802" actId="478"/>
          <ac:picMkLst>
            <pc:docMk/>
            <pc:sldMk cId="137016538" sldId="337"/>
            <ac:picMk id="8" creationId="{0113E182-C4DE-CCEB-0125-C292AFD62E7E}"/>
          </ac:picMkLst>
        </pc:picChg>
        <pc:picChg chg="add mod ord">
          <ac:chgData name="김민수" userId="14982e88-ca49-4fc2-bac7-3723f492d2ae" providerId="ADAL" clId="{BF20C40A-27B6-4E13-AEF1-FFC6D3574E18}" dt="2023-08-16T08:48:29.272" v="1801" actId="167"/>
          <ac:picMkLst>
            <pc:docMk/>
            <pc:sldMk cId="137016538" sldId="337"/>
            <ac:picMk id="12" creationId="{663CC5CD-48A5-956C-783F-9FAEAC6057A1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09:02:15.695" v="1860" actId="478"/>
        <pc:sldMkLst>
          <pc:docMk/>
          <pc:sldMk cId="3216931209" sldId="338"/>
        </pc:sldMkLst>
        <pc:graphicFrameChg chg="modGraphic">
          <ac:chgData name="김민수" userId="14982e88-ca49-4fc2-bac7-3723f492d2ae" providerId="ADAL" clId="{BF20C40A-27B6-4E13-AEF1-FFC6D3574E18}" dt="2023-08-16T09:01:39.043" v="1849" actId="20577"/>
          <ac:graphicFrameMkLst>
            <pc:docMk/>
            <pc:sldMk cId="3216931209" sldId="338"/>
            <ac:graphicFrameMk id="22" creationId="{06377EB6-48EA-712A-9124-0FA6D3EE0D82}"/>
          </ac:graphicFrameMkLst>
        </pc:graphicFrameChg>
        <pc:picChg chg="del">
          <ac:chgData name="김민수" userId="14982e88-ca49-4fc2-bac7-3723f492d2ae" providerId="ADAL" clId="{BF20C40A-27B6-4E13-AEF1-FFC6D3574E18}" dt="2023-08-16T09:01:50.278" v="1854" actId="478"/>
          <ac:picMkLst>
            <pc:docMk/>
            <pc:sldMk cId="3216931209" sldId="338"/>
            <ac:picMk id="6" creationId="{29BAEA62-4972-C263-CF0B-6270A7C9DBA6}"/>
          </ac:picMkLst>
        </pc:picChg>
        <pc:picChg chg="del">
          <ac:chgData name="김민수" userId="14982e88-ca49-4fc2-bac7-3723f492d2ae" providerId="ADAL" clId="{BF20C40A-27B6-4E13-AEF1-FFC6D3574E18}" dt="2023-08-16T09:02:15.695" v="1860" actId="478"/>
          <ac:picMkLst>
            <pc:docMk/>
            <pc:sldMk cId="3216931209" sldId="338"/>
            <ac:picMk id="7" creationId="{BDCC2A33-9154-4979-1159-BF8AB5D7F32B}"/>
          </ac:picMkLst>
        </pc:picChg>
        <pc:picChg chg="add mod ord">
          <ac:chgData name="김민수" userId="14982e88-ca49-4fc2-bac7-3723f492d2ae" providerId="ADAL" clId="{BF20C40A-27B6-4E13-AEF1-FFC6D3574E18}" dt="2023-08-16T09:01:49.766" v="1853" actId="167"/>
          <ac:picMkLst>
            <pc:docMk/>
            <pc:sldMk cId="3216931209" sldId="338"/>
            <ac:picMk id="8" creationId="{4D089E0B-D3B4-CAA8-6911-EA5BC45AB1C8}"/>
          </ac:picMkLst>
        </pc:picChg>
        <pc:picChg chg="add mod ord">
          <ac:chgData name="김민수" userId="14982e88-ca49-4fc2-bac7-3723f492d2ae" providerId="ADAL" clId="{BF20C40A-27B6-4E13-AEF1-FFC6D3574E18}" dt="2023-08-16T09:02:15.070" v="1859" actId="167"/>
          <ac:picMkLst>
            <pc:docMk/>
            <pc:sldMk cId="3216931209" sldId="338"/>
            <ac:picMk id="9" creationId="{F9AD0A36-8AD0-CAB0-A9C5-E10D726B2E4B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09:04:48.018" v="1893" actId="14100"/>
        <pc:sldMkLst>
          <pc:docMk/>
          <pc:sldMk cId="3423557595" sldId="339"/>
        </pc:sldMkLst>
        <pc:spChg chg="mod">
          <ac:chgData name="김민수" userId="14982e88-ca49-4fc2-bac7-3723f492d2ae" providerId="ADAL" clId="{BF20C40A-27B6-4E13-AEF1-FFC6D3574E18}" dt="2023-08-16T09:02:50.372" v="1862" actId="20577"/>
          <ac:spMkLst>
            <pc:docMk/>
            <pc:sldMk cId="3423557595" sldId="339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09:03:43.016" v="1864"/>
          <ac:spMkLst>
            <pc:docMk/>
            <pc:sldMk cId="3423557595" sldId="339"/>
            <ac:spMk id="7" creationId="{6F110F29-FAA8-3543-5F76-BAD51ADCF80F}"/>
          </ac:spMkLst>
        </pc:spChg>
        <pc:spChg chg="mod">
          <ac:chgData name="김민수" userId="14982e88-ca49-4fc2-bac7-3723f492d2ae" providerId="ADAL" clId="{BF20C40A-27B6-4E13-AEF1-FFC6D3574E18}" dt="2023-08-16T09:03:43.016" v="1864"/>
          <ac:spMkLst>
            <pc:docMk/>
            <pc:sldMk cId="3423557595" sldId="339"/>
            <ac:spMk id="9" creationId="{647F54F1-BFA6-9B27-795F-E04DBAFBAA31}"/>
          </ac:spMkLst>
        </pc:spChg>
        <pc:spChg chg="mod">
          <ac:chgData name="김민수" userId="14982e88-ca49-4fc2-bac7-3723f492d2ae" providerId="ADAL" clId="{BF20C40A-27B6-4E13-AEF1-FFC6D3574E18}" dt="2023-08-16T09:03:43.016" v="1864"/>
          <ac:spMkLst>
            <pc:docMk/>
            <pc:sldMk cId="3423557595" sldId="339"/>
            <ac:spMk id="10" creationId="{CB1C167E-3DCE-5883-A8C5-F04F1C7E5BE2}"/>
          </ac:spMkLst>
        </pc:spChg>
        <pc:spChg chg="add mod">
          <ac:chgData name="김민수" userId="14982e88-ca49-4fc2-bac7-3723f492d2ae" providerId="ADAL" clId="{BF20C40A-27B6-4E13-AEF1-FFC6D3574E18}" dt="2023-08-16T09:04:14.998" v="1881" actId="20577"/>
          <ac:spMkLst>
            <pc:docMk/>
            <pc:sldMk cId="3423557595" sldId="339"/>
            <ac:spMk id="12" creationId="{F3B4AF02-0013-E3D4-FA75-441EFF3DC8CD}"/>
          </ac:spMkLst>
        </pc:spChg>
        <pc:spChg chg="mod">
          <ac:chgData name="김민수" userId="14982e88-ca49-4fc2-bac7-3723f492d2ae" providerId="ADAL" clId="{BF20C40A-27B6-4E13-AEF1-FFC6D3574E18}" dt="2023-08-16T09:04:28.320" v="1884" actId="1076"/>
          <ac:spMkLst>
            <pc:docMk/>
            <pc:sldMk cId="3423557595" sldId="339"/>
            <ac:spMk id="15" creationId="{1C62EA74-E4EF-BC5A-18A9-2CEB849CE6F7}"/>
          </ac:spMkLst>
        </pc:spChg>
        <pc:spChg chg="mod">
          <ac:chgData name="김민수" userId="14982e88-ca49-4fc2-bac7-3723f492d2ae" providerId="ADAL" clId="{BF20C40A-27B6-4E13-AEF1-FFC6D3574E18}" dt="2023-08-16T09:04:28.320" v="1884" actId="1076"/>
          <ac:spMkLst>
            <pc:docMk/>
            <pc:sldMk cId="3423557595" sldId="339"/>
            <ac:spMk id="17" creationId="{0B7D0683-AC3C-DE72-9D89-583C756B7B22}"/>
          </ac:spMkLst>
        </pc:spChg>
        <pc:spChg chg="mod">
          <ac:chgData name="김민수" userId="14982e88-ca49-4fc2-bac7-3723f492d2ae" providerId="ADAL" clId="{BF20C40A-27B6-4E13-AEF1-FFC6D3574E18}" dt="2023-08-16T09:04:28.320" v="1884" actId="1076"/>
          <ac:spMkLst>
            <pc:docMk/>
            <pc:sldMk cId="3423557595" sldId="339"/>
            <ac:spMk id="18" creationId="{28A4B41C-7463-9A90-F3EB-496DAEAEA0E0}"/>
          </ac:spMkLst>
        </pc:spChg>
        <pc:spChg chg="mod">
          <ac:chgData name="김민수" userId="14982e88-ca49-4fc2-bac7-3723f492d2ae" providerId="ADAL" clId="{BF20C40A-27B6-4E13-AEF1-FFC6D3574E18}" dt="2023-08-16T09:04:34.683" v="1888" actId="1076"/>
          <ac:spMkLst>
            <pc:docMk/>
            <pc:sldMk cId="3423557595" sldId="339"/>
            <ac:spMk id="22" creationId="{D0D4BC32-E784-730A-C156-F927E22F51E7}"/>
          </ac:spMkLst>
        </pc:spChg>
        <pc:spChg chg="mod">
          <ac:chgData name="김민수" userId="14982e88-ca49-4fc2-bac7-3723f492d2ae" providerId="ADAL" clId="{BF20C40A-27B6-4E13-AEF1-FFC6D3574E18}" dt="2023-08-16T09:04:34.683" v="1888" actId="1076"/>
          <ac:spMkLst>
            <pc:docMk/>
            <pc:sldMk cId="3423557595" sldId="339"/>
            <ac:spMk id="24" creationId="{0D6174E3-1798-81EA-B863-B413FA1C418C}"/>
          </ac:spMkLst>
        </pc:spChg>
        <pc:spChg chg="mod">
          <ac:chgData name="김민수" userId="14982e88-ca49-4fc2-bac7-3723f492d2ae" providerId="ADAL" clId="{BF20C40A-27B6-4E13-AEF1-FFC6D3574E18}" dt="2023-08-16T09:04:34.683" v="1888" actId="1076"/>
          <ac:spMkLst>
            <pc:docMk/>
            <pc:sldMk cId="3423557595" sldId="339"/>
            <ac:spMk id="25" creationId="{BC2118D2-7F62-40FF-F0EB-D6E06DBA5A5D}"/>
          </ac:spMkLst>
        </pc:spChg>
        <pc:grpChg chg="add mod">
          <ac:chgData name="김민수" userId="14982e88-ca49-4fc2-bac7-3723f492d2ae" providerId="ADAL" clId="{BF20C40A-27B6-4E13-AEF1-FFC6D3574E18}" dt="2023-08-16T09:03:43.016" v="1864"/>
          <ac:grpSpMkLst>
            <pc:docMk/>
            <pc:sldMk cId="3423557595" sldId="339"/>
            <ac:grpSpMk id="5" creationId="{2CE8C230-8CD4-4DE1-2B9D-08540989C0ED}"/>
          </ac:grpSpMkLst>
        </pc:grpChg>
        <pc:grpChg chg="mod">
          <ac:chgData name="김민수" userId="14982e88-ca49-4fc2-bac7-3723f492d2ae" providerId="ADAL" clId="{BF20C40A-27B6-4E13-AEF1-FFC6D3574E18}" dt="2023-08-16T09:03:43.016" v="1864"/>
          <ac:grpSpMkLst>
            <pc:docMk/>
            <pc:sldMk cId="3423557595" sldId="339"/>
            <ac:grpSpMk id="6" creationId="{C1A151C8-3C92-C14D-AED4-DD8686342958}"/>
          </ac:grpSpMkLst>
        </pc:grpChg>
        <pc:grpChg chg="add del mod">
          <ac:chgData name="김민수" userId="14982e88-ca49-4fc2-bac7-3723f492d2ae" providerId="ADAL" clId="{BF20C40A-27B6-4E13-AEF1-FFC6D3574E18}" dt="2023-08-16T09:04:29.408" v="1885"/>
          <ac:grpSpMkLst>
            <pc:docMk/>
            <pc:sldMk cId="3423557595" sldId="339"/>
            <ac:grpSpMk id="13" creationId="{6221F1D0-5D54-76D1-D58A-8669FD80AA76}"/>
          </ac:grpSpMkLst>
        </pc:grpChg>
        <pc:grpChg chg="mod">
          <ac:chgData name="김민수" userId="14982e88-ca49-4fc2-bac7-3723f492d2ae" providerId="ADAL" clId="{BF20C40A-27B6-4E13-AEF1-FFC6D3574E18}" dt="2023-08-16T09:04:28.320" v="1884" actId="1076"/>
          <ac:grpSpMkLst>
            <pc:docMk/>
            <pc:sldMk cId="3423557595" sldId="339"/>
            <ac:grpSpMk id="14" creationId="{BAC1849F-2882-7D2B-A558-4ADE2E140CFA}"/>
          </ac:grpSpMkLst>
        </pc:grpChg>
        <pc:grpChg chg="add mod">
          <ac:chgData name="김민수" userId="14982e88-ca49-4fc2-bac7-3723f492d2ae" providerId="ADAL" clId="{BF20C40A-27B6-4E13-AEF1-FFC6D3574E18}" dt="2023-08-16T09:04:34.683" v="1888" actId="1076"/>
          <ac:grpSpMkLst>
            <pc:docMk/>
            <pc:sldMk cId="3423557595" sldId="339"/>
            <ac:grpSpMk id="20" creationId="{AF424749-AB24-4A91-24AC-03DC629812F9}"/>
          </ac:grpSpMkLst>
        </pc:grpChg>
        <pc:grpChg chg="mod">
          <ac:chgData name="김민수" userId="14982e88-ca49-4fc2-bac7-3723f492d2ae" providerId="ADAL" clId="{BF20C40A-27B6-4E13-AEF1-FFC6D3574E18}" dt="2023-08-16T09:04:34.683" v="1888" actId="1076"/>
          <ac:grpSpMkLst>
            <pc:docMk/>
            <pc:sldMk cId="3423557595" sldId="339"/>
            <ac:grpSpMk id="21" creationId="{F8969D00-83CC-3027-5580-5BADD44C13AC}"/>
          </ac:grpSpMkLst>
        </pc:grpChg>
        <pc:grpChg chg="del">
          <ac:chgData name="김민수" userId="14982e88-ca49-4fc2-bac7-3723f492d2ae" providerId="ADAL" clId="{BF20C40A-27B6-4E13-AEF1-FFC6D3574E18}" dt="2023-08-16T09:03:42.607" v="1863" actId="478"/>
          <ac:grpSpMkLst>
            <pc:docMk/>
            <pc:sldMk cId="3423557595" sldId="339"/>
            <ac:grpSpMk id="27" creationId="{7DC67103-4F01-AA12-E02B-6D742430B5ED}"/>
          </ac:grpSpMkLst>
        </pc:grpChg>
        <pc:grpChg chg="del">
          <ac:chgData name="김민수" userId="14982e88-ca49-4fc2-bac7-3723f492d2ae" providerId="ADAL" clId="{BF20C40A-27B6-4E13-AEF1-FFC6D3574E18}" dt="2023-08-16T09:04:31.042" v="1886" actId="478"/>
          <ac:grpSpMkLst>
            <pc:docMk/>
            <pc:sldMk cId="3423557595" sldId="339"/>
            <ac:grpSpMk id="42" creationId="{C77EAF3A-BC59-4E6F-7614-02762B41F630}"/>
          </ac:grpSpMkLst>
        </pc:grpChg>
        <pc:picChg chg="mod">
          <ac:chgData name="김민수" userId="14982e88-ca49-4fc2-bac7-3723f492d2ae" providerId="ADAL" clId="{BF20C40A-27B6-4E13-AEF1-FFC6D3574E18}" dt="2023-08-16T09:03:43.016" v="1864"/>
          <ac:picMkLst>
            <pc:docMk/>
            <pc:sldMk cId="3423557595" sldId="339"/>
            <ac:picMk id="8" creationId="{614B16A6-2FE7-2645-1860-DE7F4F09ED79}"/>
          </ac:picMkLst>
        </pc:picChg>
        <pc:picChg chg="add mod">
          <ac:chgData name="김민수" userId="14982e88-ca49-4fc2-bac7-3723f492d2ae" providerId="ADAL" clId="{BF20C40A-27B6-4E13-AEF1-FFC6D3574E18}" dt="2023-08-16T09:03:43.016" v="1864"/>
          <ac:picMkLst>
            <pc:docMk/>
            <pc:sldMk cId="3423557595" sldId="339"/>
            <ac:picMk id="11" creationId="{15D9F374-C3E0-4860-6B6E-671BDF8462A5}"/>
          </ac:picMkLst>
        </pc:picChg>
        <pc:picChg chg="mod">
          <ac:chgData name="김민수" userId="14982e88-ca49-4fc2-bac7-3723f492d2ae" providerId="ADAL" clId="{BF20C40A-27B6-4E13-AEF1-FFC6D3574E18}" dt="2023-08-16T09:04:28.320" v="1884" actId="1076"/>
          <ac:picMkLst>
            <pc:docMk/>
            <pc:sldMk cId="3423557595" sldId="339"/>
            <ac:picMk id="16" creationId="{29E9A413-9001-0E4E-6552-281F3304090A}"/>
          </ac:picMkLst>
        </pc:picChg>
        <pc:picChg chg="add del mod">
          <ac:chgData name="김민수" userId="14982e88-ca49-4fc2-bac7-3723f492d2ae" providerId="ADAL" clId="{BF20C40A-27B6-4E13-AEF1-FFC6D3574E18}" dt="2023-08-16T09:04:29.408" v="1885"/>
          <ac:picMkLst>
            <pc:docMk/>
            <pc:sldMk cId="3423557595" sldId="339"/>
            <ac:picMk id="19" creationId="{54B9579E-85ED-1DED-1656-66E479B1C0C9}"/>
          </ac:picMkLst>
        </pc:picChg>
        <pc:picChg chg="mod">
          <ac:chgData name="김민수" userId="14982e88-ca49-4fc2-bac7-3723f492d2ae" providerId="ADAL" clId="{BF20C40A-27B6-4E13-AEF1-FFC6D3574E18}" dt="2023-08-16T09:04:34.683" v="1888" actId="1076"/>
          <ac:picMkLst>
            <pc:docMk/>
            <pc:sldMk cId="3423557595" sldId="339"/>
            <ac:picMk id="23" creationId="{71989153-9BD1-72C9-7B0D-8231E941A0B1}"/>
          </ac:picMkLst>
        </pc:picChg>
        <pc:picChg chg="add mod">
          <ac:chgData name="김민수" userId="14982e88-ca49-4fc2-bac7-3723f492d2ae" providerId="ADAL" clId="{BF20C40A-27B6-4E13-AEF1-FFC6D3574E18}" dt="2023-08-16T09:04:34.683" v="1888" actId="1076"/>
          <ac:picMkLst>
            <pc:docMk/>
            <pc:sldMk cId="3423557595" sldId="339"/>
            <ac:picMk id="26" creationId="{15D158E7-33F5-1EF5-10BC-05DE728A5BFD}"/>
          </ac:picMkLst>
        </pc:picChg>
        <pc:picChg chg="del">
          <ac:chgData name="김민수" userId="14982e88-ca49-4fc2-bac7-3723f492d2ae" providerId="ADAL" clId="{BF20C40A-27B6-4E13-AEF1-FFC6D3574E18}" dt="2023-08-16T09:03:42.607" v="1863" actId="478"/>
          <ac:picMkLst>
            <pc:docMk/>
            <pc:sldMk cId="3423557595" sldId="339"/>
            <ac:picMk id="33" creationId="{1215FEA4-787F-A13B-6483-04EC1449F30A}"/>
          </ac:picMkLst>
        </pc:picChg>
        <pc:picChg chg="add mod modCrop">
          <ac:chgData name="김민수" userId="14982e88-ca49-4fc2-bac7-3723f492d2ae" providerId="ADAL" clId="{BF20C40A-27B6-4E13-AEF1-FFC6D3574E18}" dt="2023-08-16T09:04:48.018" v="1893" actId="14100"/>
          <ac:picMkLst>
            <pc:docMk/>
            <pc:sldMk cId="3423557595" sldId="339"/>
            <ac:picMk id="34" creationId="{55ABA0BD-A065-8955-444E-1057E8A52D8A}"/>
          </ac:picMkLst>
        </pc:picChg>
        <pc:picChg chg="del">
          <ac:chgData name="김민수" userId="14982e88-ca49-4fc2-bac7-3723f492d2ae" providerId="ADAL" clId="{BF20C40A-27B6-4E13-AEF1-FFC6D3574E18}" dt="2023-08-16T09:03:47.192" v="1865" actId="478"/>
          <ac:picMkLst>
            <pc:docMk/>
            <pc:sldMk cId="3423557595" sldId="339"/>
            <ac:picMk id="41" creationId="{71E217B0-C5BE-867D-41C0-93352F71B4E5}"/>
          </ac:picMkLst>
        </pc:picChg>
        <pc:picChg chg="del">
          <ac:chgData name="김민수" userId="14982e88-ca49-4fc2-bac7-3723f492d2ae" providerId="ADAL" clId="{BF20C40A-27B6-4E13-AEF1-FFC6D3574E18}" dt="2023-08-16T09:04:31.042" v="1886" actId="478"/>
          <ac:picMkLst>
            <pc:docMk/>
            <pc:sldMk cId="3423557595" sldId="339"/>
            <ac:picMk id="48" creationId="{4D846772-E49E-3A4B-F9F0-AD119FFC8574}"/>
          </ac:picMkLst>
        </pc:picChg>
      </pc:sldChg>
      <pc:sldChg chg="addSp delSp modSp add mod replId">
        <pc:chgData name="김민수" userId="14982e88-ca49-4fc2-bac7-3723f492d2ae" providerId="ADAL" clId="{BF20C40A-27B6-4E13-AEF1-FFC6D3574E18}" dt="2023-08-16T09:05:40.715" v="1905" actId="20577"/>
        <pc:sldMkLst>
          <pc:docMk/>
          <pc:sldMk cId="509095831" sldId="340"/>
        </pc:sldMkLst>
        <pc:spChg chg="mod">
          <ac:chgData name="김민수" userId="14982e88-ca49-4fc2-bac7-3723f492d2ae" providerId="ADAL" clId="{BF20C40A-27B6-4E13-AEF1-FFC6D3574E18}" dt="2023-08-16T09:05:40.715" v="1905" actId="20577"/>
          <ac:spMkLst>
            <pc:docMk/>
            <pc:sldMk cId="509095831" sldId="340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09:05:30.824" v="1903" actId="20577"/>
          <ac:spMkLst>
            <pc:docMk/>
            <pc:sldMk cId="509095831" sldId="340"/>
            <ac:spMk id="3" creationId="{6EF73FBE-C487-72C1-3608-6F0651710A0B}"/>
          </ac:spMkLst>
        </pc:spChg>
        <pc:spChg chg="mod">
          <ac:chgData name="김민수" userId="14982e88-ca49-4fc2-bac7-3723f492d2ae" providerId="ADAL" clId="{BF20C40A-27B6-4E13-AEF1-FFC6D3574E18}" dt="2023-08-16T09:05:36.170" v="1904"/>
          <ac:spMkLst>
            <pc:docMk/>
            <pc:sldMk cId="509095831" sldId="340"/>
            <ac:spMk id="21" creationId="{52F18DEB-F6A3-4908-78F4-32C2AF6120D2}"/>
          </ac:spMkLst>
        </pc:spChg>
        <pc:spChg chg="mod">
          <ac:chgData name="김민수" userId="14982e88-ca49-4fc2-bac7-3723f492d2ae" providerId="ADAL" clId="{BF20C40A-27B6-4E13-AEF1-FFC6D3574E18}" dt="2023-08-16T09:05:36.170" v="1904"/>
          <ac:spMkLst>
            <pc:docMk/>
            <pc:sldMk cId="509095831" sldId="340"/>
            <ac:spMk id="23" creationId="{C198152A-F791-228C-D42F-80D80810D8EF}"/>
          </ac:spMkLst>
        </pc:spChg>
        <pc:spChg chg="mod">
          <ac:chgData name="김민수" userId="14982e88-ca49-4fc2-bac7-3723f492d2ae" providerId="ADAL" clId="{BF20C40A-27B6-4E13-AEF1-FFC6D3574E18}" dt="2023-08-16T09:05:36.170" v="1904"/>
          <ac:spMkLst>
            <pc:docMk/>
            <pc:sldMk cId="509095831" sldId="340"/>
            <ac:spMk id="24" creationId="{AD9E61BB-DBFC-A6D6-105C-F696905F5DAD}"/>
          </ac:spMkLst>
        </pc:spChg>
        <pc:grpChg chg="del">
          <ac:chgData name="김민수" userId="14982e88-ca49-4fc2-bac7-3723f492d2ae" providerId="ADAL" clId="{BF20C40A-27B6-4E13-AEF1-FFC6D3574E18}" dt="2023-08-16T09:05:14.063" v="1894" actId="478"/>
          <ac:grpSpMkLst>
            <pc:docMk/>
            <pc:sldMk cId="509095831" sldId="340"/>
            <ac:grpSpMk id="5" creationId="{83763DA0-1FA4-9FB8-A2C8-C7AB274DF311}"/>
          </ac:grpSpMkLst>
        </pc:grpChg>
        <pc:grpChg chg="del">
          <ac:chgData name="김민수" userId="14982e88-ca49-4fc2-bac7-3723f492d2ae" providerId="ADAL" clId="{BF20C40A-27B6-4E13-AEF1-FFC6D3574E18}" dt="2023-08-16T09:05:14.063" v="1894" actId="478"/>
          <ac:grpSpMkLst>
            <pc:docMk/>
            <pc:sldMk cId="509095831" sldId="340"/>
            <ac:grpSpMk id="12" creationId="{678ADC42-D422-47B1-4CF9-B964B26005D2}"/>
          </ac:grpSpMkLst>
        </pc:grpChg>
        <pc:grpChg chg="add mod">
          <ac:chgData name="김민수" userId="14982e88-ca49-4fc2-bac7-3723f492d2ae" providerId="ADAL" clId="{BF20C40A-27B6-4E13-AEF1-FFC6D3574E18}" dt="2023-08-16T09:05:36.170" v="1904"/>
          <ac:grpSpMkLst>
            <pc:docMk/>
            <pc:sldMk cId="509095831" sldId="340"/>
            <ac:grpSpMk id="19" creationId="{1F612C69-0161-00B5-5A6F-F3BBAA6E7B54}"/>
          </ac:grpSpMkLst>
        </pc:grpChg>
        <pc:grpChg chg="mod">
          <ac:chgData name="김민수" userId="14982e88-ca49-4fc2-bac7-3723f492d2ae" providerId="ADAL" clId="{BF20C40A-27B6-4E13-AEF1-FFC6D3574E18}" dt="2023-08-16T09:05:36.170" v="1904"/>
          <ac:grpSpMkLst>
            <pc:docMk/>
            <pc:sldMk cId="509095831" sldId="340"/>
            <ac:grpSpMk id="20" creationId="{F0B8331E-BDDA-96BE-AA27-1230DBDA01DD}"/>
          </ac:grpSpMkLst>
        </pc:grpChg>
        <pc:picChg chg="del">
          <ac:chgData name="김민수" userId="14982e88-ca49-4fc2-bac7-3723f492d2ae" providerId="ADAL" clId="{BF20C40A-27B6-4E13-AEF1-FFC6D3574E18}" dt="2023-08-16T09:05:14.063" v="1894" actId="478"/>
          <ac:picMkLst>
            <pc:docMk/>
            <pc:sldMk cId="509095831" sldId="340"/>
            <ac:picMk id="11" creationId="{5E329014-751F-8E86-881F-D845DE4E7811}"/>
          </ac:picMkLst>
        </pc:picChg>
        <pc:picChg chg="del">
          <ac:chgData name="김민수" userId="14982e88-ca49-4fc2-bac7-3723f492d2ae" providerId="ADAL" clId="{BF20C40A-27B6-4E13-AEF1-FFC6D3574E18}" dt="2023-08-16T09:05:14.063" v="1894" actId="478"/>
          <ac:picMkLst>
            <pc:docMk/>
            <pc:sldMk cId="509095831" sldId="340"/>
            <ac:picMk id="18" creationId="{55A7FA2F-215D-053F-2B45-641ACF301CFC}"/>
          </ac:picMkLst>
        </pc:picChg>
        <pc:picChg chg="mod">
          <ac:chgData name="김민수" userId="14982e88-ca49-4fc2-bac7-3723f492d2ae" providerId="ADAL" clId="{BF20C40A-27B6-4E13-AEF1-FFC6D3574E18}" dt="2023-08-16T09:05:36.170" v="1904"/>
          <ac:picMkLst>
            <pc:docMk/>
            <pc:sldMk cId="509095831" sldId="340"/>
            <ac:picMk id="22" creationId="{23083522-77DE-A4E8-FE96-7C160A008C69}"/>
          </ac:picMkLst>
        </pc:picChg>
        <pc:picChg chg="add mod">
          <ac:chgData name="김민수" userId="14982e88-ca49-4fc2-bac7-3723f492d2ae" providerId="ADAL" clId="{BF20C40A-27B6-4E13-AEF1-FFC6D3574E18}" dt="2023-08-16T09:05:36.170" v="1904"/>
          <ac:picMkLst>
            <pc:docMk/>
            <pc:sldMk cId="509095831" sldId="340"/>
            <ac:picMk id="25" creationId="{8952D145-94EB-F85C-3BA2-A76D30750289}"/>
          </ac:picMkLst>
        </pc:picChg>
        <pc:picChg chg="add mod">
          <ac:chgData name="김민수" userId="14982e88-ca49-4fc2-bac7-3723f492d2ae" providerId="ADAL" clId="{BF20C40A-27B6-4E13-AEF1-FFC6D3574E18}" dt="2023-08-16T09:05:36.170" v="1904"/>
          <ac:picMkLst>
            <pc:docMk/>
            <pc:sldMk cId="509095831" sldId="340"/>
            <ac:picMk id="26" creationId="{6F3164C4-9B0F-402D-296A-CCD83A7E3888}"/>
          </ac:picMkLst>
        </pc:picChg>
      </pc:sldChg>
      <pc:sldChg chg="addSp delSp modSp add mod replId">
        <pc:chgData name="김민수" userId="14982e88-ca49-4fc2-bac7-3723f492d2ae" providerId="ADAL" clId="{BF20C40A-27B6-4E13-AEF1-FFC6D3574E18}" dt="2023-08-16T09:07:30.650" v="1959" actId="1076"/>
        <pc:sldMkLst>
          <pc:docMk/>
          <pc:sldMk cId="12670329" sldId="341"/>
        </pc:sldMkLst>
        <pc:spChg chg="mod">
          <ac:chgData name="김민수" userId="14982e88-ca49-4fc2-bac7-3723f492d2ae" providerId="ADAL" clId="{BF20C40A-27B6-4E13-AEF1-FFC6D3574E18}" dt="2023-08-16T09:05:44.175" v="1906" actId="20577"/>
          <ac:spMkLst>
            <pc:docMk/>
            <pc:sldMk cId="12670329" sldId="341"/>
            <ac:spMk id="2" creationId="{1AF62E33-F39F-9B5F-F471-1BF4BDF1057F}"/>
          </ac:spMkLst>
        </pc:spChg>
        <pc:spChg chg="add mod">
          <ac:chgData name="김민수" userId="14982e88-ca49-4fc2-bac7-3723f492d2ae" providerId="ADAL" clId="{BF20C40A-27B6-4E13-AEF1-FFC6D3574E18}" dt="2023-08-16T09:07:30.650" v="1959" actId="1076"/>
          <ac:spMkLst>
            <pc:docMk/>
            <pc:sldMk cId="12670329" sldId="341"/>
            <ac:spMk id="9" creationId="{043949C3-2574-818B-1659-85BA2D901E52}"/>
          </ac:spMkLst>
        </pc:spChg>
        <pc:picChg chg="del">
          <ac:chgData name="김민수" userId="14982e88-ca49-4fc2-bac7-3723f492d2ae" providerId="ADAL" clId="{BF20C40A-27B6-4E13-AEF1-FFC6D3574E18}" dt="2023-08-16T09:05:54.504" v="1911" actId="478"/>
          <ac:picMkLst>
            <pc:docMk/>
            <pc:sldMk cId="12670329" sldId="341"/>
            <ac:picMk id="5" creationId="{0DCB9E44-5D70-078F-E719-39976235F534}"/>
          </ac:picMkLst>
        </pc:picChg>
        <pc:picChg chg="add mod ord">
          <ac:chgData name="김민수" userId="14982e88-ca49-4fc2-bac7-3723f492d2ae" providerId="ADAL" clId="{BF20C40A-27B6-4E13-AEF1-FFC6D3574E18}" dt="2023-08-16T09:05:53.983" v="1910" actId="167"/>
          <ac:picMkLst>
            <pc:docMk/>
            <pc:sldMk cId="12670329" sldId="341"/>
            <ac:picMk id="6" creationId="{61086B17-DC4A-FAFE-E1A6-F73B431F0827}"/>
          </ac:picMkLst>
        </pc:picChg>
        <pc:picChg chg="del">
          <ac:chgData name="김민수" userId="14982e88-ca49-4fc2-bac7-3723f492d2ae" providerId="ADAL" clId="{BF20C40A-27B6-4E13-AEF1-FFC6D3574E18}" dt="2023-08-16T09:06:05.321" v="1916" actId="478"/>
          <ac:picMkLst>
            <pc:docMk/>
            <pc:sldMk cId="12670329" sldId="341"/>
            <ac:picMk id="7" creationId="{7DD73AEA-DA31-B665-0E03-1A96633D11E9}"/>
          </ac:picMkLst>
        </pc:picChg>
        <pc:picChg chg="add mod ord">
          <ac:chgData name="김민수" userId="14982e88-ca49-4fc2-bac7-3723f492d2ae" providerId="ADAL" clId="{BF20C40A-27B6-4E13-AEF1-FFC6D3574E18}" dt="2023-08-16T09:06:04.815" v="1915" actId="167"/>
          <ac:picMkLst>
            <pc:docMk/>
            <pc:sldMk cId="12670329" sldId="341"/>
            <ac:picMk id="8" creationId="{FEE30B1C-FC07-C236-F917-78F6004D9A1E}"/>
          </ac:picMkLst>
        </pc:picChg>
      </pc:sldChg>
      <pc:sldChg chg="addSp delSp modSp add mod replId">
        <pc:chgData name="김민수" userId="14982e88-ca49-4fc2-bac7-3723f492d2ae" providerId="ADAL" clId="{BF20C40A-27B6-4E13-AEF1-FFC6D3574E18}" dt="2023-08-16T09:07:49.253" v="1963" actId="20577"/>
        <pc:sldMkLst>
          <pc:docMk/>
          <pc:sldMk cId="1621628982" sldId="342"/>
        </pc:sldMkLst>
        <pc:spChg chg="mod">
          <ac:chgData name="김민수" userId="14982e88-ca49-4fc2-bac7-3723f492d2ae" providerId="ADAL" clId="{BF20C40A-27B6-4E13-AEF1-FFC6D3574E18}" dt="2023-08-16T09:07:49.253" v="1963" actId="20577"/>
          <ac:spMkLst>
            <pc:docMk/>
            <pc:sldMk cId="1621628982" sldId="342"/>
            <ac:spMk id="2" creationId="{1AF62E33-F39F-9B5F-F471-1BF4BDF1057F}"/>
          </ac:spMkLst>
        </pc:spChg>
        <pc:spChg chg="add mod">
          <ac:chgData name="김민수" userId="14982e88-ca49-4fc2-bac7-3723f492d2ae" providerId="ADAL" clId="{BF20C40A-27B6-4E13-AEF1-FFC6D3574E18}" dt="2023-08-16T09:07:40.272" v="1962"/>
          <ac:spMkLst>
            <pc:docMk/>
            <pc:sldMk cId="1621628982" sldId="342"/>
            <ac:spMk id="10" creationId="{805F0929-BCCC-FCC1-70C5-B69E7065A9DB}"/>
          </ac:spMkLst>
        </pc:spChg>
        <pc:graphicFrameChg chg="modGraphic">
          <ac:chgData name="김민수" userId="14982e88-ca49-4fc2-bac7-3723f492d2ae" providerId="ADAL" clId="{BF20C40A-27B6-4E13-AEF1-FFC6D3574E18}" dt="2023-08-16T09:07:08.042" v="1953" actId="20577"/>
          <ac:graphicFrameMkLst>
            <pc:docMk/>
            <pc:sldMk cId="1621628982" sldId="342"/>
            <ac:graphicFrameMk id="22" creationId="{06377EB6-48EA-712A-9124-0FA6D3EE0D82}"/>
          </ac:graphicFrameMkLst>
        </pc:graphicFrameChg>
        <pc:picChg chg="add mod">
          <ac:chgData name="김민수" userId="14982e88-ca49-4fc2-bac7-3723f492d2ae" providerId="ADAL" clId="{BF20C40A-27B6-4E13-AEF1-FFC6D3574E18}" dt="2023-08-16T09:07:00.742" v="1936"/>
          <ac:picMkLst>
            <pc:docMk/>
            <pc:sldMk cId="1621628982" sldId="342"/>
            <ac:picMk id="5" creationId="{19A0B265-4406-093D-848A-B48F9E26178D}"/>
          </ac:picMkLst>
        </pc:picChg>
        <pc:picChg chg="del">
          <ac:chgData name="김민수" userId="14982e88-ca49-4fc2-bac7-3723f492d2ae" providerId="ADAL" clId="{BF20C40A-27B6-4E13-AEF1-FFC6D3574E18}" dt="2023-08-16T09:06:31.902" v="1917" actId="478"/>
          <ac:picMkLst>
            <pc:docMk/>
            <pc:sldMk cId="1621628982" sldId="342"/>
            <ac:picMk id="6" creationId="{218D606C-7613-9EB1-3336-96E47E74BB68}"/>
          </ac:picMkLst>
        </pc:picChg>
        <pc:picChg chg="add mod ord">
          <ac:chgData name="김민수" userId="14982e88-ca49-4fc2-bac7-3723f492d2ae" providerId="ADAL" clId="{BF20C40A-27B6-4E13-AEF1-FFC6D3574E18}" dt="2023-08-16T09:07:16.301" v="1957" actId="167"/>
          <ac:picMkLst>
            <pc:docMk/>
            <pc:sldMk cId="1621628982" sldId="342"/>
            <ac:picMk id="7" creationId="{50EA6445-C8FF-282C-7CB3-6BFAE55A7325}"/>
          </ac:picMkLst>
        </pc:picChg>
        <pc:picChg chg="del">
          <ac:chgData name="김민수" userId="14982e88-ca49-4fc2-bac7-3723f492d2ae" providerId="ADAL" clId="{BF20C40A-27B6-4E13-AEF1-FFC6D3574E18}" dt="2023-08-16T09:06:31.902" v="1917" actId="478"/>
          <ac:picMkLst>
            <pc:docMk/>
            <pc:sldMk cId="1621628982" sldId="342"/>
            <ac:picMk id="8" creationId="{6C586343-AA94-0C12-72F3-44BC8AF7FD41}"/>
          </ac:picMkLst>
        </pc:picChg>
        <pc:picChg chg="add del mod">
          <ac:chgData name="김민수" userId="14982e88-ca49-4fc2-bac7-3723f492d2ae" providerId="ADAL" clId="{BF20C40A-27B6-4E13-AEF1-FFC6D3574E18}" dt="2023-08-16T09:07:33.383" v="1961"/>
          <ac:picMkLst>
            <pc:docMk/>
            <pc:sldMk cId="1621628982" sldId="342"/>
            <ac:picMk id="9" creationId="{7A78B30B-B6E9-1D3A-2E88-CDF1CBE794BE}"/>
          </ac:picMkLst>
        </pc:picChg>
      </pc:sldChg>
      <pc:sldChg chg="addSp delSp modSp add mod replId">
        <pc:chgData name="김민수" userId="14982e88-ca49-4fc2-bac7-3723f492d2ae" providerId="ADAL" clId="{BF20C40A-27B6-4E13-AEF1-FFC6D3574E18}" dt="2023-08-16T09:08:32.692" v="1976" actId="20577"/>
        <pc:sldMkLst>
          <pc:docMk/>
          <pc:sldMk cId="64370439" sldId="343"/>
        </pc:sldMkLst>
        <pc:spChg chg="mod">
          <ac:chgData name="김민수" userId="14982e88-ca49-4fc2-bac7-3723f492d2ae" providerId="ADAL" clId="{BF20C40A-27B6-4E13-AEF1-FFC6D3574E18}" dt="2023-08-16T09:08:32.692" v="1976" actId="20577"/>
          <ac:spMkLst>
            <pc:docMk/>
            <pc:sldMk cId="64370439" sldId="343"/>
            <ac:spMk id="2" creationId="{1AF62E33-F39F-9B5F-F471-1BF4BDF1057F}"/>
          </ac:spMkLst>
        </pc:spChg>
        <pc:spChg chg="del">
          <ac:chgData name="김민수" userId="14982e88-ca49-4fc2-bac7-3723f492d2ae" providerId="ADAL" clId="{BF20C40A-27B6-4E13-AEF1-FFC6D3574E18}" dt="2023-08-16T09:08:08.549" v="1969" actId="478"/>
          <ac:spMkLst>
            <pc:docMk/>
            <pc:sldMk cId="64370439" sldId="343"/>
            <ac:spMk id="9" creationId="{5973938F-7DE5-B669-6D81-B31A48A77240}"/>
          </ac:spMkLst>
        </pc:spChg>
        <pc:picChg chg="del">
          <ac:chgData name="김민수" userId="14982e88-ca49-4fc2-bac7-3723f492d2ae" providerId="ADAL" clId="{BF20C40A-27B6-4E13-AEF1-FFC6D3574E18}" dt="2023-08-16T09:08:06.472" v="1968" actId="478"/>
          <ac:picMkLst>
            <pc:docMk/>
            <pc:sldMk cId="64370439" sldId="343"/>
            <ac:picMk id="6" creationId="{F30C101D-171B-6623-9BD9-521C4EF8725A}"/>
          </ac:picMkLst>
        </pc:picChg>
        <pc:picChg chg="add mod ord">
          <ac:chgData name="김민수" userId="14982e88-ca49-4fc2-bac7-3723f492d2ae" providerId="ADAL" clId="{BF20C40A-27B6-4E13-AEF1-FFC6D3574E18}" dt="2023-08-16T09:08:05.999" v="1967" actId="167"/>
          <ac:picMkLst>
            <pc:docMk/>
            <pc:sldMk cId="64370439" sldId="343"/>
            <ac:picMk id="7" creationId="{2B71A322-9591-6964-EC23-160D1D3AECA8}"/>
          </ac:picMkLst>
        </pc:picChg>
        <pc:picChg chg="add mod ord">
          <ac:chgData name="김민수" userId="14982e88-ca49-4fc2-bac7-3723f492d2ae" providerId="ADAL" clId="{BF20C40A-27B6-4E13-AEF1-FFC6D3574E18}" dt="2023-08-16T09:08:20.998" v="1973" actId="167"/>
          <ac:picMkLst>
            <pc:docMk/>
            <pc:sldMk cId="64370439" sldId="343"/>
            <ac:picMk id="8" creationId="{391E45C9-FD55-0FCB-18B8-53CEC3E1303A}"/>
          </ac:picMkLst>
        </pc:picChg>
        <pc:picChg chg="del">
          <ac:chgData name="김민수" userId="14982e88-ca49-4fc2-bac7-3723f492d2ae" providerId="ADAL" clId="{BF20C40A-27B6-4E13-AEF1-FFC6D3574E18}" dt="2023-08-16T09:08:21.459" v="1974" actId="478"/>
          <ac:picMkLst>
            <pc:docMk/>
            <pc:sldMk cId="64370439" sldId="343"/>
            <ac:picMk id="12" creationId="{400F1E2B-938C-CEC2-EF55-0DF5343CD14E}"/>
          </ac:picMkLst>
        </pc:picChg>
      </pc:sldChg>
      <pc:sldChg chg="add del replId">
        <pc:chgData name="김민수" userId="14982e88-ca49-4fc2-bac7-3723f492d2ae" providerId="ADAL" clId="{BF20C40A-27B6-4E13-AEF1-FFC6D3574E18}" dt="2023-08-16T09:08:30.792" v="1975" actId="47"/>
        <pc:sldMkLst>
          <pc:docMk/>
          <pc:sldMk cId="3449464015" sldId="344"/>
        </pc:sldMkLst>
      </pc:sldChg>
      <pc:sldChg chg="addSp delSp modSp add mod replId">
        <pc:chgData name="김민수" userId="14982e88-ca49-4fc2-bac7-3723f492d2ae" providerId="ADAL" clId="{BF20C40A-27B6-4E13-AEF1-FFC6D3574E18}" dt="2023-08-16T09:12:26.187" v="2025" actId="478"/>
        <pc:sldMkLst>
          <pc:docMk/>
          <pc:sldMk cId="1481995320" sldId="345"/>
        </pc:sldMkLst>
        <pc:spChg chg="mod">
          <ac:chgData name="김민수" userId="14982e88-ca49-4fc2-bac7-3723f492d2ae" providerId="ADAL" clId="{BF20C40A-27B6-4E13-AEF1-FFC6D3574E18}" dt="2023-08-16T09:11:07.076" v="2000" actId="20577"/>
          <ac:spMkLst>
            <pc:docMk/>
            <pc:sldMk cId="1481995320" sldId="345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09:11:32.364" v="2007" actId="14100"/>
          <ac:spMkLst>
            <pc:docMk/>
            <pc:sldMk cId="1481995320" sldId="345"/>
            <ac:spMk id="9" creationId="{5973938F-7DE5-B669-6D81-B31A48A77240}"/>
          </ac:spMkLst>
        </pc:spChg>
        <pc:spChg chg="mod">
          <ac:chgData name="김민수" userId="14982e88-ca49-4fc2-bac7-3723f492d2ae" providerId="ADAL" clId="{BF20C40A-27B6-4E13-AEF1-FFC6D3574E18}" dt="2023-08-16T09:12:13.546" v="2022" actId="14100"/>
          <ac:spMkLst>
            <pc:docMk/>
            <pc:sldMk cId="1481995320" sldId="345"/>
            <ac:spMk id="10" creationId="{68FE6EF0-98CB-2756-17BC-0A18ADF9A81C}"/>
          </ac:spMkLst>
        </pc:spChg>
        <pc:spChg chg="add mod">
          <ac:chgData name="김민수" userId="14982e88-ca49-4fc2-bac7-3723f492d2ae" providerId="ADAL" clId="{BF20C40A-27B6-4E13-AEF1-FFC6D3574E18}" dt="2023-08-16T09:11:43.617" v="2011" actId="1076"/>
          <ac:spMkLst>
            <pc:docMk/>
            <pc:sldMk cId="1481995320" sldId="345"/>
            <ac:spMk id="11" creationId="{C7D0EDDE-9F55-3B88-03E1-58F867297BA4}"/>
          </ac:spMkLst>
        </pc:spChg>
        <pc:spChg chg="del">
          <ac:chgData name="김민수" userId="14982e88-ca49-4fc2-bac7-3723f492d2ae" providerId="ADAL" clId="{BF20C40A-27B6-4E13-AEF1-FFC6D3574E18}" dt="2023-08-16T09:11:33.607" v="2008" actId="478"/>
          <ac:spMkLst>
            <pc:docMk/>
            <pc:sldMk cId="1481995320" sldId="345"/>
            <ac:spMk id="13" creationId="{997D984A-2E06-0E29-3F18-16448BC0149D}"/>
          </ac:spMkLst>
        </pc:spChg>
        <pc:spChg chg="mod">
          <ac:chgData name="김민수" userId="14982e88-ca49-4fc2-bac7-3723f492d2ae" providerId="ADAL" clId="{BF20C40A-27B6-4E13-AEF1-FFC6D3574E18}" dt="2023-08-16T09:11:37.889" v="2009" actId="14100"/>
          <ac:spMkLst>
            <pc:docMk/>
            <pc:sldMk cId="1481995320" sldId="345"/>
            <ac:spMk id="14" creationId="{B9A1A7BF-23F4-BD6F-6B7F-150AEDEE8106}"/>
          </ac:spMkLst>
        </pc:spChg>
        <pc:spChg chg="mod">
          <ac:chgData name="김민수" userId="14982e88-ca49-4fc2-bac7-3723f492d2ae" providerId="ADAL" clId="{BF20C40A-27B6-4E13-AEF1-FFC6D3574E18}" dt="2023-08-16T09:11:53.625" v="2014" actId="14100"/>
          <ac:spMkLst>
            <pc:docMk/>
            <pc:sldMk cId="1481995320" sldId="345"/>
            <ac:spMk id="15" creationId="{1BCB6758-DE7B-D817-0C98-15C1FB14EE62}"/>
          </ac:spMkLst>
        </pc:spChg>
        <pc:spChg chg="mod">
          <ac:chgData name="김민수" userId="14982e88-ca49-4fc2-bac7-3723f492d2ae" providerId="ADAL" clId="{BF20C40A-27B6-4E13-AEF1-FFC6D3574E18}" dt="2023-08-16T09:12:23.138" v="2024" actId="14100"/>
          <ac:spMkLst>
            <pc:docMk/>
            <pc:sldMk cId="1481995320" sldId="345"/>
            <ac:spMk id="16" creationId="{D4FA0780-4F1D-757A-9C5A-8F88AEF16A56}"/>
          </ac:spMkLst>
        </pc:spChg>
        <pc:spChg chg="del">
          <ac:chgData name="김민수" userId="14982e88-ca49-4fc2-bac7-3723f492d2ae" providerId="ADAL" clId="{BF20C40A-27B6-4E13-AEF1-FFC6D3574E18}" dt="2023-08-16T09:12:26.187" v="2025" actId="478"/>
          <ac:spMkLst>
            <pc:docMk/>
            <pc:sldMk cId="1481995320" sldId="345"/>
            <ac:spMk id="19" creationId="{64E1E528-058E-FA77-9CF6-78D4D5BDC92C}"/>
          </ac:spMkLst>
        </pc:spChg>
        <pc:picChg chg="add mod ord">
          <ac:chgData name="김민수" userId="14982e88-ca49-4fc2-bac7-3723f492d2ae" providerId="ADAL" clId="{BF20C40A-27B6-4E13-AEF1-FFC6D3574E18}" dt="2023-08-16T09:11:19.851" v="2004" actId="167"/>
          <ac:picMkLst>
            <pc:docMk/>
            <pc:sldMk cId="1481995320" sldId="345"/>
            <ac:picMk id="6" creationId="{B4DE84EF-73D0-251A-26C6-70AA548DC24C}"/>
          </ac:picMkLst>
        </pc:picChg>
        <pc:picChg chg="del">
          <ac:chgData name="김민수" userId="14982e88-ca49-4fc2-bac7-3723f492d2ae" providerId="ADAL" clId="{BF20C40A-27B6-4E13-AEF1-FFC6D3574E18}" dt="2023-08-16T09:11:20.593" v="2005" actId="478"/>
          <ac:picMkLst>
            <pc:docMk/>
            <pc:sldMk cId="1481995320" sldId="345"/>
            <ac:picMk id="7" creationId="{94D3D471-41E5-C14B-211D-949E48B39EF7}"/>
          </ac:picMkLst>
        </pc:picChg>
        <pc:picChg chg="del">
          <ac:chgData name="김민수" userId="14982e88-ca49-4fc2-bac7-3723f492d2ae" providerId="ADAL" clId="{BF20C40A-27B6-4E13-AEF1-FFC6D3574E18}" dt="2023-08-16T09:12:06.349" v="2019" actId="478"/>
          <ac:picMkLst>
            <pc:docMk/>
            <pc:sldMk cId="1481995320" sldId="345"/>
            <ac:picMk id="8" creationId="{0113E182-C4DE-CCEB-0125-C292AFD62E7E}"/>
          </ac:picMkLst>
        </pc:picChg>
        <pc:picChg chg="add mod ord">
          <ac:chgData name="김민수" userId="14982e88-ca49-4fc2-bac7-3723f492d2ae" providerId="ADAL" clId="{BF20C40A-27B6-4E13-AEF1-FFC6D3574E18}" dt="2023-08-16T09:12:05.582" v="2018" actId="167"/>
          <ac:picMkLst>
            <pc:docMk/>
            <pc:sldMk cId="1481995320" sldId="345"/>
            <ac:picMk id="12" creationId="{3DBB5970-37F5-66A5-E966-CA0DC360AC18}"/>
          </ac:picMkLst>
        </pc:picChg>
      </pc:sldChg>
      <pc:sldChg chg="add del replId">
        <pc:chgData name="김민수" userId="14982e88-ca49-4fc2-bac7-3723f492d2ae" providerId="ADAL" clId="{BF20C40A-27B6-4E13-AEF1-FFC6D3574E18}" dt="2023-08-16T09:11:02.317" v="1998" actId="47"/>
        <pc:sldMkLst>
          <pc:docMk/>
          <pc:sldMk cId="3822436029" sldId="346"/>
        </pc:sldMkLst>
      </pc:sldChg>
      <pc:sldChg chg="addSp delSp modSp add mod replId">
        <pc:chgData name="김민수" userId="14982e88-ca49-4fc2-bac7-3723f492d2ae" providerId="ADAL" clId="{BF20C40A-27B6-4E13-AEF1-FFC6D3574E18}" dt="2023-08-16T09:15:12.323" v="2083" actId="20577"/>
        <pc:sldMkLst>
          <pc:docMk/>
          <pc:sldMk cId="3249527996" sldId="347"/>
        </pc:sldMkLst>
        <pc:spChg chg="mod">
          <ac:chgData name="김민수" userId="14982e88-ca49-4fc2-bac7-3723f492d2ae" providerId="ADAL" clId="{BF20C40A-27B6-4E13-AEF1-FFC6D3574E18}" dt="2023-08-16T09:15:12.323" v="2083" actId="20577"/>
          <ac:spMkLst>
            <pc:docMk/>
            <pc:sldMk cId="3249527996" sldId="347"/>
            <ac:spMk id="2" creationId="{1AF62E33-F39F-9B5F-F471-1BF4BDF1057F}"/>
          </ac:spMkLst>
        </pc:spChg>
        <pc:graphicFrameChg chg="add mod modGraphic">
          <ac:chgData name="김민수" userId="14982e88-ca49-4fc2-bac7-3723f492d2ae" providerId="ADAL" clId="{BF20C40A-27B6-4E13-AEF1-FFC6D3574E18}" dt="2023-08-16T09:14:15.115" v="2066" actId="14100"/>
          <ac:graphicFrameMkLst>
            <pc:docMk/>
            <pc:sldMk cId="3249527996" sldId="347"/>
            <ac:graphicFrameMk id="9" creationId="{66BAFDCB-1AAD-7AAD-7C63-D4FA479D679A}"/>
          </ac:graphicFrameMkLst>
        </pc:graphicFrameChg>
        <pc:picChg chg="del">
          <ac:chgData name="김민수" userId="14982e88-ca49-4fc2-bac7-3723f492d2ae" providerId="ADAL" clId="{BF20C40A-27B6-4E13-AEF1-FFC6D3574E18}" dt="2023-08-16T09:13:59.291" v="2060" actId="478"/>
          <ac:picMkLst>
            <pc:docMk/>
            <pc:sldMk cId="3249527996" sldId="347"/>
            <ac:picMk id="6" creationId="{29BAEA62-4972-C263-CF0B-6270A7C9DBA6}"/>
          </ac:picMkLst>
        </pc:picChg>
        <pc:picChg chg="del">
          <ac:chgData name="김민수" userId="14982e88-ca49-4fc2-bac7-3723f492d2ae" providerId="ADAL" clId="{BF20C40A-27B6-4E13-AEF1-FFC6D3574E18}" dt="2023-08-16T09:14:29.753" v="2071" actId="478"/>
          <ac:picMkLst>
            <pc:docMk/>
            <pc:sldMk cId="3249527996" sldId="347"/>
            <ac:picMk id="7" creationId="{BDCC2A33-9154-4979-1159-BF8AB5D7F32B}"/>
          </ac:picMkLst>
        </pc:picChg>
        <pc:picChg chg="add mod ord">
          <ac:chgData name="김민수" userId="14982e88-ca49-4fc2-bac7-3723f492d2ae" providerId="ADAL" clId="{BF20C40A-27B6-4E13-AEF1-FFC6D3574E18}" dt="2023-08-16T09:13:57.909" v="2059" actId="167"/>
          <ac:picMkLst>
            <pc:docMk/>
            <pc:sldMk cId="3249527996" sldId="347"/>
            <ac:picMk id="8" creationId="{DF54A2AF-C511-4201-013D-EBFBACDD4BD6}"/>
          </ac:picMkLst>
        </pc:picChg>
        <pc:picChg chg="add mod ord">
          <ac:chgData name="김민수" userId="14982e88-ca49-4fc2-bac7-3723f492d2ae" providerId="ADAL" clId="{BF20C40A-27B6-4E13-AEF1-FFC6D3574E18}" dt="2023-08-16T09:14:31.818" v="2072" actId="1076"/>
          <ac:picMkLst>
            <pc:docMk/>
            <pc:sldMk cId="3249527996" sldId="347"/>
            <ac:picMk id="10" creationId="{CE98C29C-16C1-1C4D-775A-47CA3694A4CE}"/>
          </ac:picMkLst>
        </pc:picChg>
      </pc:sldChg>
      <pc:sldChg chg="add del replId">
        <pc:chgData name="김민수" userId="14982e88-ca49-4fc2-bac7-3723f492d2ae" providerId="ADAL" clId="{BF20C40A-27B6-4E13-AEF1-FFC6D3574E18}" dt="2023-08-16T09:11:04.444" v="1999" actId="47"/>
        <pc:sldMkLst>
          <pc:docMk/>
          <pc:sldMk cId="2824729145" sldId="348"/>
        </pc:sldMkLst>
      </pc:sldChg>
      <pc:sldChg chg="addSp delSp modSp add mod">
        <pc:chgData name="김민수" userId="14982e88-ca49-4fc2-bac7-3723f492d2ae" providerId="ADAL" clId="{BF20C40A-27B6-4E13-AEF1-FFC6D3574E18}" dt="2023-08-16T09:08:49.073" v="1997" actId="20577"/>
        <pc:sldMkLst>
          <pc:docMk/>
          <pc:sldMk cId="4249098501" sldId="349"/>
        </pc:sldMkLst>
        <pc:graphicFrameChg chg="modGraphic">
          <ac:chgData name="김민수" userId="14982e88-ca49-4fc2-bac7-3723f492d2ae" providerId="ADAL" clId="{BF20C40A-27B6-4E13-AEF1-FFC6D3574E18}" dt="2023-08-16T09:08:49.073" v="1997" actId="20577"/>
          <ac:graphicFrameMkLst>
            <pc:docMk/>
            <pc:sldMk cId="4249098501" sldId="349"/>
            <ac:graphicFrameMk id="22" creationId="{06377EB6-48EA-712A-9124-0FA6D3EE0D82}"/>
          </ac:graphicFrameMkLst>
        </pc:graphicFrameChg>
        <pc:picChg chg="add mod ord">
          <ac:chgData name="김민수" userId="14982e88-ca49-4fc2-bac7-3723f492d2ae" providerId="ADAL" clId="{BF20C40A-27B6-4E13-AEF1-FFC6D3574E18}" dt="2023-08-16T09:08:42.566" v="1981" actId="167"/>
          <ac:picMkLst>
            <pc:docMk/>
            <pc:sldMk cId="4249098501" sldId="349"/>
            <ac:picMk id="6" creationId="{798BA8D3-9806-5025-540E-20F0A1242348}"/>
          </ac:picMkLst>
        </pc:picChg>
        <pc:picChg chg="del">
          <ac:chgData name="김민수" userId="14982e88-ca49-4fc2-bac7-3723f492d2ae" providerId="ADAL" clId="{BF20C40A-27B6-4E13-AEF1-FFC6D3574E18}" dt="2023-08-16T09:08:43.028" v="1982" actId="478"/>
          <ac:picMkLst>
            <pc:docMk/>
            <pc:sldMk cId="4249098501" sldId="349"/>
            <ac:picMk id="7" creationId="{2B71A322-9591-6964-EC23-160D1D3AECA8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09:14:41.292" v="2076" actId="20577"/>
        <pc:sldMkLst>
          <pc:docMk/>
          <pc:sldMk cId="75671832" sldId="350"/>
        </pc:sldMkLst>
        <pc:spChg chg="mod">
          <ac:chgData name="김민수" userId="14982e88-ca49-4fc2-bac7-3723f492d2ae" providerId="ADAL" clId="{BF20C40A-27B6-4E13-AEF1-FFC6D3574E18}" dt="2023-08-16T09:13:10.706" v="2045" actId="14100"/>
          <ac:spMkLst>
            <pc:docMk/>
            <pc:sldMk cId="75671832" sldId="350"/>
            <ac:spMk id="9" creationId="{5973938F-7DE5-B669-6D81-B31A48A77240}"/>
          </ac:spMkLst>
        </pc:spChg>
        <pc:spChg chg="mod">
          <ac:chgData name="김민수" userId="14982e88-ca49-4fc2-bac7-3723f492d2ae" providerId="ADAL" clId="{BF20C40A-27B6-4E13-AEF1-FFC6D3574E18}" dt="2023-08-16T09:13:23.417" v="2047" actId="14100"/>
          <ac:spMkLst>
            <pc:docMk/>
            <pc:sldMk cId="75671832" sldId="350"/>
            <ac:spMk id="11" creationId="{C7D0EDDE-9F55-3B88-03E1-58F867297BA4}"/>
          </ac:spMkLst>
        </pc:spChg>
        <pc:spChg chg="del">
          <ac:chgData name="김민수" userId="14982e88-ca49-4fc2-bac7-3723f492d2ae" providerId="ADAL" clId="{BF20C40A-27B6-4E13-AEF1-FFC6D3574E18}" dt="2023-08-16T09:13:24.587" v="2048" actId="478"/>
          <ac:spMkLst>
            <pc:docMk/>
            <pc:sldMk cId="75671832" sldId="350"/>
            <ac:spMk id="14" creationId="{B9A1A7BF-23F4-BD6F-6B7F-150AEDEE8106}"/>
          </ac:spMkLst>
        </pc:spChg>
        <pc:spChg chg="mod">
          <ac:chgData name="김민수" userId="14982e88-ca49-4fc2-bac7-3723f492d2ae" providerId="ADAL" clId="{BF20C40A-27B6-4E13-AEF1-FFC6D3574E18}" dt="2023-08-16T09:13:35.210" v="2055" actId="14100"/>
          <ac:spMkLst>
            <pc:docMk/>
            <pc:sldMk cId="75671832" sldId="350"/>
            <ac:spMk id="15" creationId="{1BCB6758-DE7B-D817-0C98-15C1FB14EE62}"/>
          </ac:spMkLst>
        </pc:spChg>
        <pc:graphicFrameChg chg="modGraphic">
          <ac:chgData name="김민수" userId="14982e88-ca49-4fc2-bac7-3723f492d2ae" providerId="ADAL" clId="{BF20C40A-27B6-4E13-AEF1-FFC6D3574E18}" dt="2023-08-16T09:14:41.292" v="2076" actId="20577"/>
          <ac:graphicFrameMkLst>
            <pc:docMk/>
            <pc:sldMk cId="75671832" sldId="350"/>
            <ac:graphicFrameMk id="22" creationId="{06377EB6-48EA-712A-9124-0FA6D3EE0D82}"/>
          </ac:graphicFrameMkLst>
        </pc:graphicFrameChg>
        <pc:picChg chg="del">
          <ac:chgData name="김민수" userId="14982e88-ca49-4fc2-bac7-3723f492d2ae" providerId="ADAL" clId="{BF20C40A-27B6-4E13-AEF1-FFC6D3574E18}" dt="2023-08-16T09:12:32.916" v="2027" actId="478"/>
          <ac:picMkLst>
            <pc:docMk/>
            <pc:sldMk cId="75671832" sldId="350"/>
            <ac:picMk id="6" creationId="{B4DE84EF-73D0-251A-26C6-70AA548DC24C}"/>
          </ac:picMkLst>
        </pc:picChg>
        <pc:picChg chg="add mod ord">
          <ac:chgData name="김민수" userId="14982e88-ca49-4fc2-bac7-3723f492d2ae" providerId="ADAL" clId="{BF20C40A-27B6-4E13-AEF1-FFC6D3574E18}" dt="2023-08-16T09:12:50.206" v="2042" actId="167"/>
          <ac:picMkLst>
            <pc:docMk/>
            <pc:sldMk cId="75671832" sldId="350"/>
            <ac:picMk id="7" creationId="{49D4A9A7-6FE9-3343-4536-ECDF401E426B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09:42:52.745" v="3289" actId="20577"/>
        <pc:sldMkLst>
          <pc:docMk/>
          <pc:sldMk cId="3690232384" sldId="351"/>
        </pc:sldMkLst>
        <pc:spChg chg="mod">
          <ac:chgData name="김민수" userId="14982e88-ca49-4fc2-bac7-3723f492d2ae" providerId="ADAL" clId="{BF20C40A-27B6-4E13-AEF1-FFC6D3574E18}" dt="2023-08-16T09:15:10.531" v="2082" actId="20577"/>
          <ac:spMkLst>
            <pc:docMk/>
            <pc:sldMk cId="3690232384" sldId="351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09:42:52.745" v="3289" actId="20577"/>
          <ac:spMkLst>
            <pc:docMk/>
            <pc:sldMk cId="3690232384" sldId="351"/>
            <ac:spMk id="3" creationId="{6EF73FBE-C487-72C1-3608-6F0651710A0B}"/>
          </ac:spMkLst>
        </pc:spChg>
        <pc:graphicFrameChg chg="del">
          <ac:chgData name="김민수" userId="14982e88-ca49-4fc2-bac7-3723f492d2ae" providerId="ADAL" clId="{BF20C40A-27B6-4E13-AEF1-FFC6D3574E18}" dt="2023-08-16T09:14:38.152" v="2074" actId="478"/>
          <ac:graphicFrameMkLst>
            <pc:docMk/>
            <pc:sldMk cId="3690232384" sldId="351"/>
            <ac:graphicFrameMk id="9" creationId="{66BAFDCB-1AAD-7AAD-7C63-D4FA479D679A}"/>
          </ac:graphicFrameMkLst>
        </pc:graphicFrameChg>
        <pc:graphicFrameChg chg="mod modGraphic">
          <ac:chgData name="김민수" userId="14982e88-ca49-4fc2-bac7-3723f492d2ae" providerId="ADAL" clId="{BF20C40A-27B6-4E13-AEF1-FFC6D3574E18}" dt="2023-08-16T09:14:45.889" v="2078" actId="20577"/>
          <ac:graphicFrameMkLst>
            <pc:docMk/>
            <pc:sldMk cId="3690232384" sldId="351"/>
            <ac:graphicFrameMk id="22" creationId="{06377EB6-48EA-712A-9124-0FA6D3EE0D82}"/>
          </ac:graphicFrameMkLst>
        </pc:graphicFrameChg>
        <pc:picChg chg="add mod">
          <ac:chgData name="김민수" userId="14982e88-ca49-4fc2-bac7-3723f492d2ae" providerId="ADAL" clId="{BF20C40A-27B6-4E13-AEF1-FFC6D3574E18}" dt="2023-08-16T09:14:55.665" v="2081" actId="1076"/>
          <ac:picMkLst>
            <pc:docMk/>
            <pc:sldMk cId="3690232384" sldId="351"/>
            <ac:picMk id="6" creationId="{142CC6F7-8F05-6A2C-E352-1D1E885D0029}"/>
          </ac:picMkLst>
        </pc:picChg>
        <pc:picChg chg="del">
          <ac:chgData name="김민수" userId="14982e88-ca49-4fc2-bac7-3723f492d2ae" providerId="ADAL" clId="{BF20C40A-27B6-4E13-AEF1-FFC6D3574E18}" dt="2023-08-16T09:14:38.152" v="2074" actId="478"/>
          <ac:picMkLst>
            <pc:docMk/>
            <pc:sldMk cId="3690232384" sldId="351"/>
            <ac:picMk id="8" creationId="{DF54A2AF-C511-4201-013D-EBFBACDD4BD6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12:13:33.531" v="7785" actId="20577"/>
        <pc:sldMkLst>
          <pc:docMk/>
          <pc:sldMk cId="1927211267" sldId="352"/>
        </pc:sldMkLst>
        <pc:spChg chg="mod">
          <ac:chgData name="김민수" userId="14982e88-ca49-4fc2-bac7-3723f492d2ae" providerId="ADAL" clId="{BF20C40A-27B6-4E13-AEF1-FFC6D3574E18}" dt="2023-08-16T12:13:33.531" v="7785" actId="20577"/>
          <ac:spMkLst>
            <pc:docMk/>
            <pc:sldMk cId="1927211267" sldId="352"/>
            <ac:spMk id="2" creationId="{1AF62E33-F39F-9B5F-F471-1BF4BDF1057F}"/>
          </ac:spMkLst>
        </pc:spChg>
        <pc:spChg chg="del mod">
          <ac:chgData name="김민수" userId="14982e88-ca49-4fc2-bac7-3723f492d2ae" providerId="ADAL" clId="{BF20C40A-27B6-4E13-AEF1-FFC6D3574E18}" dt="2023-08-16T09:21:29.070" v="2243" actId="478"/>
          <ac:spMkLst>
            <pc:docMk/>
            <pc:sldMk cId="1927211267" sldId="352"/>
            <ac:spMk id="3" creationId="{6EF73FBE-C487-72C1-3608-6F0651710A0B}"/>
          </ac:spMkLst>
        </pc:spChg>
        <pc:spChg chg="add del mod">
          <ac:chgData name="김민수" userId="14982e88-ca49-4fc2-bac7-3723f492d2ae" providerId="ADAL" clId="{BF20C40A-27B6-4E13-AEF1-FFC6D3574E18}" dt="2023-08-16T09:21:30.615" v="2244" actId="478"/>
          <ac:spMkLst>
            <pc:docMk/>
            <pc:sldMk cId="1927211267" sldId="352"/>
            <ac:spMk id="9" creationId="{043CABE1-354B-EA0E-2AB7-2A6B08C05C89}"/>
          </ac:spMkLst>
        </pc:spChg>
        <pc:graphicFrameChg chg="del">
          <ac:chgData name="김민수" userId="14982e88-ca49-4fc2-bac7-3723f492d2ae" providerId="ADAL" clId="{BF20C40A-27B6-4E13-AEF1-FFC6D3574E18}" dt="2023-08-16T09:17:16.780" v="2110" actId="478"/>
          <ac:graphicFrameMkLst>
            <pc:docMk/>
            <pc:sldMk cId="1927211267" sldId="352"/>
            <ac:graphicFrameMk id="5" creationId="{E0E1138E-895B-DB1A-CCAB-23FD83636BA4}"/>
          </ac:graphicFrameMkLst>
        </pc:graphicFrameChg>
        <pc:graphicFrameChg chg="add mod modGraphic">
          <ac:chgData name="김민수" userId="14982e88-ca49-4fc2-bac7-3723f492d2ae" providerId="ADAL" clId="{BF20C40A-27B6-4E13-AEF1-FFC6D3574E18}" dt="2023-08-16T09:41:35.986" v="3279" actId="403"/>
          <ac:graphicFrameMkLst>
            <pc:docMk/>
            <pc:sldMk cId="1927211267" sldId="352"/>
            <ac:graphicFrameMk id="7" creationId="{3E80D5FB-1A31-99E8-D15D-D274A0C1420A}"/>
          </ac:graphicFrameMkLst>
        </pc:graphicFrameChg>
        <pc:graphicFrameChg chg="del">
          <ac:chgData name="김민수" userId="14982e88-ca49-4fc2-bac7-3723f492d2ae" providerId="ADAL" clId="{BF20C40A-27B6-4E13-AEF1-FFC6D3574E18}" dt="2023-08-16T09:17:18.957" v="2111" actId="478"/>
          <ac:graphicFrameMkLst>
            <pc:docMk/>
            <pc:sldMk cId="1927211267" sldId="352"/>
            <ac:graphicFrameMk id="22" creationId="{06377EB6-48EA-712A-9124-0FA6D3EE0D82}"/>
          </ac:graphicFrameMkLst>
        </pc:graphicFrameChg>
        <pc:graphicFrameChg chg="del">
          <ac:chgData name="김민수" userId="14982e88-ca49-4fc2-bac7-3723f492d2ae" providerId="ADAL" clId="{BF20C40A-27B6-4E13-AEF1-FFC6D3574E18}" dt="2023-08-16T09:17:14.077" v="2108" actId="478"/>
          <ac:graphicFrameMkLst>
            <pc:docMk/>
            <pc:sldMk cId="1927211267" sldId="352"/>
            <ac:graphicFrameMk id="25" creationId="{75A13AAB-1E87-AAB3-6E9F-5B912FB80550}"/>
          </ac:graphicFrameMkLst>
        </pc:graphicFrameChg>
        <pc:graphicFrameChg chg="del">
          <ac:chgData name="김민수" userId="14982e88-ca49-4fc2-bac7-3723f492d2ae" providerId="ADAL" clId="{BF20C40A-27B6-4E13-AEF1-FFC6D3574E18}" dt="2023-08-16T09:17:15.426" v="2109" actId="478"/>
          <ac:graphicFrameMkLst>
            <pc:docMk/>
            <pc:sldMk cId="1927211267" sldId="352"/>
            <ac:graphicFrameMk id="38" creationId="{AB660094-5C7F-B9C9-CDBC-5CFBD561DF6A}"/>
          </ac:graphicFrameMkLst>
        </pc:graphicFrameChg>
        <pc:picChg chg="del">
          <ac:chgData name="김민수" userId="14982e88-ca49-4fc2-bac7-3723f492d2ae" providerId="ADAL" clId="{BF20C40A-27B6-4E13-AEF1-FFC6D3574E18}" dt="2023-08-16T09:17:12.018" v="2106" actId="478"/>
          <ac:picMkLst>
            <pc:docMk/>
            <pc:sldMk cId="1927211267" sldId="352"/>
            <ac:picMk id="6" creationId="{142CC6F7-8F05-6A2C-E352-1D1E885D0029}"/>
          </ac:picMkLst>
        </pc:picChg>
        <pc:picChg chg="del">
          <ac:chgData name="김민수" userId="14982e88-ca49-4fc2-bac7-3723f492d2ae" providerId="ADAL" clId="{BF20C40A-27B6-4E13-AEF1-FFC6D3574E18}" dt="2023-08-16T09:17:12.401" v="2107" actId="478"/>
          <ac:picMkLst>
            <pc:docMk/>
            <pc:sldMk cId="1927211267" sldId="352"/>
            <ac:picMk id="10" creationId="{CE98C29C-16C1-1C4D-775A-47CA3694A4CE}"/>
          </ac:picMkLst>
        </pc:picChg>
      </pc:sldChg>
      <pc:sldChg chg="modSp new mod">
        <pc:chgData name="김민수" userId="14982e88-ca49-4fc2-bac7-3723f492d2ae" providerId="ADAL" clId="{BF20C40A-27B6-4E13-AEF1-FFC6D3574E18}" dt="2023-08-17T02:19:50.701" v="8231" actId="20577"/>
        <pc:sldMkLst>
          <pc:docMk/>
          <pc:sldMk cId="3093464160" sldId="353"/>
        </pc:sldMkLst>
        <pc:spChg chg="mod">
          <ac:chgData name="김민수" userId="14982e88-ca49-4fc2-bac7-3723f492d2ae" providerId="ADAL" clId="{BF20C40A-27B6-4E13-AEF1-FFC6D3574E18}" dt="2023-08-16T12:13:35.412" v="7786" actId="20577"/>
          <ac:spMkLst>
            <pc:docMk/>
            <pc:sldMk cId="3093464160" sldId="353"/>
            <ac:spMk id="2" creationId="{AE2D2181-5BDB-FB6E-F555-1119A3BE032B}"/>
          </ac:spMkLst>
        </pc:spChg>
        <pc:spChg chg="mod">
          <ac:chgData name="김민수" userId="14982e88-ca49-4fc2-bac7-3723f492d2ae" providerId="ADAL" clId="{BF20C40A-27B6-4E13-AEF1-FFC6D3574E18}" dt="2023-08-17T02:19:50.701" v="8231" actId="20577"/>
          <ac:spMkLst>
            <pc:docMk/>
            <pc:sldMk cId="3093464160" sldId="353"/>
            <ac:spMk id="3" creationId="{7B198426-7DDD-CA64-6D99-238791B3070B}"/>
          </ac:spMkLst>
        </pc:spChg>
      </pc:sldChg>
      <pc:sldChg chg="modSp add mod">
        <pc:chgData name="김민수" userId="14982e88-ca49-4fc2-bac7-3723f492d2ae" providerId="ADAL" clId="{BF20C40A-27B6-4E13-AEF1-FFC6D3574E18}" dt="2023-08-17T02:20:56.610" v="8246" actId="20577"/>
        <pc:sldMkLst>
          <pc:docMk/>
          <pc:sldMk cId="3338706894" sldId="354"/>
        </pc:sldMkLst>
        <pc:spChg chg="mod">
          <ac:chgData name="김민수" userId="14982e88-ca49-4fc2-bac7-3723f492d2ae" providerId="ADAL" clId="{BF20C40A-27B6-4E13-AEF1-FFC6D3574E18}" dt="2023-08-17T02:20:56.610" v="8246" actId="20577"/>
          <ac:spMkLst>
            <pc:docMk/>
            <pc:sldMk cId="3338706894" sldId="354"/>
            <ac:spMk id="2" creationId="{AE2D2181-5BDB-FB6E-F555-1119A3BE032B}"/>
          </ac:spMkLst>
        </pc:spChg>
        <pc:spChg chg="mod">
          <ac:chgData name="김민수" userId="14982e88-ca49-4fc2-bac7-3723f492d2ae" providerId="ADAL" clId="{BF20C40A-27B6-4E13-AEF1-FFC6D3574E18}" dt="2023-08-16T10:37:34.851" v="4666" actId="20577"/>
          <ac:spMkLst>
            <pc:docMk/>
            <pc:sldMk cId="3338706894" sldId="354"/>
            <ac:spMk id="3" creationId="{7B198426-7DDD-CA64-6D99-238791B3070B}"/>
          </ac:spMkLst>
        </pc:spChg>
      </pc:sldChg>
      <pc:sldChg chg="addSp delSp modSp add mod modNotesTx">
        <pc:chgData name="김민수" userId="14982e88-ca49-4fc2-bac7-3723f492d2ae" providerId="ADAL" clId="{BF20C40A-27B6-4E13-AEF1-FFC6D3574E18}" dt="2023-08-17T02:35:46.460" v="8576" actId="20577"/>
        <pc:sldMkLst>
          <pc:docMk/>
          <pc:sldMk cId="2862721940" sldId="355"/>
        </pc:sldMkLst>
        <pc:spChg chg="mod">
          <ac:chgData name="김민수" userId="14982e88-ca49-4fc2-bac7-3723f492d2ae" providerId="ADAL" clId="{BF20C40A-27B6-4E13-AEF1-FFC6D3574E18}" dt="2023-08-17T02:20:59.049" v="8248"/>
          <ac:spMkLst>
            <pc:docMk/>
            <pc:sldMk cId="2862721940" sldId="355"/>
            <ac:spMk id="2" creationId="{AE2D2181-5BDB-FB6E-F555-1119A3BE032B}"/>
          </ac:spMkLst>
        </pc:spChg>
        <pc:spChg chg="mod">
          <ac:chgData name="김민수" userId="14982e88-ca49-4fc2-bac7-3723f492d2ae" providerId="ADAL" clId="{BF20C40A-27B6-4E13-AEF1-FFC6D3574E18}" dt="2023-08-17T02:35:08.519" v="8390" actId="20577"/>
          <ac:spMkLst>
            <pc:docMk/>
            <pc:sldMk cId="2862721940" sldId="355"/>
            <ac:spMk id="3" creationId="{7B198426-7DDD-CA64-6D99-238791B3070B}"/>
          </ac:spMkLst>
        </pc:spChg>
        <pc:spChg chg="add del mod">
          <ac:chgData name="김민수" userId="14982e88-ca49-4fc2-bac7-3723f492d2ae" providerId="ADAL" clId="{BF20C40A-27B6-4E13-AEF1-FFC6D3574E18}" dt="2023-08-17T02:35:05.171" v="8388" actId="1076"/>
          <ac:spMkLst>
            <pc:docMk/>
            <pc:sldMk cId="2862721940" sldId="355"/>
            <ac:spMk id="10" creationId="{E4186779-7E13-1537-5862-C491FAE1DF4B}"/>
          </ac:spMkLst>
        </pc:spChg>
        <pc:spChg chg="add del mod">
          <ac:chgData name="김민수" userId="14982e88-ca49-4fc2-bac7-3723f492d2ae" providerId="ADAL" clId="{BF20C40A-27B6-4E13-AEF1-FFC6D3574E18}" dt="2023-08-16T10:56:48.802" v="5618"/>
          <ac:spMkLst>
            <pc:docMk/>
            <pc:sldMk cId="2862721940" sldId="355"/>
            <ac:spMk id="11" creationId="{0F5ED995-70F6-A36B-D506-331A856A4290}"/>
          </ac:spMkLst>
        </pc:spChg>
        <pc:graphicFrameChg chg="add mod modGraphic">
          <ac:chgData name="김민수" userId="14982e88-ca49-4fc2-bac7-3723f492d2ae" providerId="ADAL" clId="{BF20C40A-27B6-4E13-AEF1-FFC6D3574E18}" dt="2023-08-17T02:27:51.924" v="8313" actId="1076"/>
          <ac:graphicFrameMkLst>
            <pc:docMk/>
            <pc:sldMk cId="2862721940" sldId="355"/>
            <ac:graphicFrameMk id="5" creationId="{D2DC86D5-9158-D44B-6144-187A98773E03}"/>
          </ac:graphicFrameMkLst>
        </pc:graphicFrameChg>
        <pc:graphicFrameChg chg="add del mod modGraphic">
          <ac:chgData name="김민수" userId="14982e88-ca49-4fc2-bac7-3723f492d2ae" providerId="ADAL" clId="{BF20C40A-27B6-4E13-AEF1-FFC6D3574E18}" dt="2023-08-16T11:00:12.277" v="5688" actId="478"/>
          <ac:graphicFrameMkLst>
            <pc:docMk/>
            <pc:sldMk cId="2862721940" sldId="355"/>
            <ac:graphicFrameMk id="12" creationId="{E4445847-6421-2BF5-D035-0D5C367C16DE}"/>
          </ac:graphicFrameMkLst>
        </pc:graphicFrameChg>
        <pc:graphicFrameChg chg="add mod modGraphic">
          <ac:chgData name="김민수" userId="14982e88-ca49-4fc2-bac7-3723f492d2ae" providerId="ADAL" clId="{BF20C40A-27B6-4E13-AEF1-FFC6D3574E18}" dt="2023-08-17T02:27:58.190" v="8314" actId="1076"/>
          <ac:graphicFrameMkLst>
            <pc:docMk/>
            <pc:sldMk cId="2862721940" sldId="355"/>
            <ac:graphicFrameMk id="13" creationId="{747318DD-FECA-306E-F235-43027D600318}"/>
          </ac:graphicFrameMkLst>
        </pc:graphicFrameChg>
        <pc:picChg chg="add del mod">
          <ac:chgData name="김민수" userId="14982e88-ca49-4fc2-bac7-3723f492d2ae" providerId="ADAL" clId="{BF20C40A-27B6-4E13-AEF1-FFC6D3574E18}" dt="2023-08-16T10:54:50.962" v="5595" actId="478"/>
          <ac:picMkLst>
            <pc:docMk/>
            <pc:sldMk cId="2862721940" sldId="355"/>
            <ac:picMk id="6" creationId="{E6103851-EA71-7D03-C073-6A6AA9244842}"/>
          </ac:picMkLst>
        </pc:picChg>
        <pc:picChg chg="add mod">
          <ac:chgData name="김민수" userId="14982e88-ca49-4fc2-bac7-3723f492d2ae" providerId="ADAL" clId="{BF20C40A-27B6-4E13-AEF1-FFC6D3574E18}" dt="2023-08-17T02:27:51.924" v="8313" actId="1076"/>
          <ac:picMkLst>
            <pc:docMk/>
            <pc:sldMk cId="2862721940" sldId="355"/>
            <ac:picMk id="8" creationId="{7014656F-EFFA-982F-E576-34965E403A9A}"/>
          </ac:picMkLst>
        </pc:picChg>
      </pc:sldChg>
      <pc:sldChg chg="add del">
        <pc:chgData name="김민수" userId="14982e88-ca49-4fc2-bac7-3723f492d2ae" providerId="ADAL" clId="{BF20C40A-27B6-4E13-AEF1-FFC6D3574E18}" dt="2023-08-16T10:46:04.472" v="5072" actId="47"/>
        <pc:sldMkLst>
          <pc:docMk/>
          <pc:sldMk cId="1052184124" sldId="356"/>
        </pc:sldMkLst>
      </pc:sldChg>
      <pc:sldChg chg="addSp delSp modSp add mod">
        <pc:chgData name="김민수" userId="14982e88-ca49-4fc2-bac7-3723f492d2ae" providerId="ADAL" clId="{BF20C40A-27B6-4E13-AEF1-FFC6D3574E18}" dt="2023-08-17T02:34:36.859" v="8387" actId="6549"/>
        <pc:sldMkLst>
          <pc:docMk/>
          <pc:sldMk cId="1875561535" sldId="356"/>
        </pc:sldMkLst>
        <pc:spChg chg="mod">
          <ac:chgData name="김민수" userId="14982e88-ca49-4fc2-bac7-3723f492d2ae" providerId="ADAL" clId="{BF20C40A-27B6-4E13-AEF1-FFC6D3574E18}" dt="2023-08-17T02:21:02.099" v="8250"/>
          <ac:spMkLst>
            <pc:docMk/>
            <pc:sldMk cId="1875561535" sldId="356"/>
            <ac:spMk id="2" creationId="{AE2D2181-5BDB-FB6E-F555-1119A3BE032B}"/>
          </ac:spMkLst>
        </pc:spChg>
        <pc:spChg chg="mod">
          <ac:chgData name="김민수" userId="14982e88-ca49-4fc2-bac7-3723f492d2ae" providerId="ADAL" clId="{BF20C40A-27B6-4E13-AEF1-FFC6D3574E18}" dt="2023-08-17T02:34:36.859" v="8387" actId="6549"/>
          <ac:spMkLst>
            <pc:docMk/>
            <pc:sldMk cId="1875561535" sldId="356"/>
            <ac:spMk id="3" creationId="{7B198426-7DDD-CA64-6D99-238791B3070B}"/>
          </ac:spMkLst>
        </pc:spChg>
        <pc:graphicFrameChg chg="add del mod">
          <ac:chgData name="김민수" userId="14982e88-ca49-4fc2-bac7-3723f492d2ae" providerId="ADAL" clId="{BF20C40A-27B6-4E13-AEF1-FFC6D3574E18}" dt="2023-08-17T02:32:05.671" v="8318"/>
          <ac:graphicFrameMkLst>
            <pc:docMk/>
            <pc:sldMk cId="1875561535" sldId="356"/>
            <ac:graphicFrameMk id="5" creationId="{3C37D6A1-B99F-6AA7-FD17-8AA986929973}"/>
          </ac:graphicFrameMkLst>
        </pc:graphicFrameChg>
        <pc:graphicFrameChg chg="add del mod">
          <ac:chgData name="김민수" userId="14982e88-ca49-4fc2-bac7-3723f492d2ae" providerId="ADAL" clId="{BF20C40A-27B6-4E13-AEF1-FFC6D3574E18}" dt="2023-08-17T02:32:05.671" v="8318"/>
          <ac:graphicFrameMkLst>
            <pc:docMk/>
            <pc:sldMk cId="1875561535" sldId="356"/>
            <ac:graphicFrameMk id="6" creationId="{1CC9F623-07C3-C1A3-5EB9-CCD9B39B1EE4}"/>
          </ac:graphicFrameMkLst>
        </pc:graphicFrameChg>
        <pc:graphicFrameChg chg="add mod modGraphic">
          <ac:chgData name="김민수" userId="14982e88-ca49-4fc2-bac7-3723f492d2ae" providerId="ADAL" clId="{BF20C40A-27B6-4E13-AEF1-FFC6D3574E18}" dt="2023-08-17T02:33:47.132" v="8360" actId="1076"/>
          <ac:graphicFrameMkLst>
            <pc:docMk/>
            <pc:sldMk cId="1875561535" sldId="356"/>
            <ac:graphicFrameMk id="8" creationId="{C8EE52F8-FF8B-9D05-7E41-BC23FE727D4B}"/>
          </ac:graphicFrameMkLst>
        </pc:graphicFrameChg>
        <pc:graphicFrameChg chg="add del mod modGraphic">
          <ac:chgData name="김민수" userId="14982e88-ca49-4fc2-bac7-3723f492d2ae" providerId="ADAL" clId="{BF20C40A-27B6-4E13-AEF1-FFC6D3574E18}" dt="2023-08-17T02:32:08.081" v="8319" actId="478"/>
          <ac:graphicFrameMkLst>
            <pc:docMk/>
            <pc:sldMk cId="1875561535" sldId="356"/>
            <ac:graphicFrameMk id="9" creationId="{7060DB10-8F7B-4E48-4A9E-BA6AD3E31C26}"/>
          </ac:graphicFrameMkLst>
        </pc:graphicFrameChg>
        <pc:graphicFrameChg chg="add mod modGraphic">
          <ac:chgData name="김민수" userId="14982e88-ca49-4fc2-bac7-3723f492d2ae" providerId="ADAL" clId="{BF20C40A-27B6-4E13-AEF1-FFC6D3574E18}" dt="2023-08-17T02:33:47.132" v="8360" actId="1076"/>
          <ac:graphicFrameMkLst>
            <pc:docMk/>
            <pc:sldMk cId="1875561535" sldId="356"/>
            <ac:graphicFrameMk id="10" creationId="{74E6FC8A-59C7-0B80-AF27-A2018C13422D}"/>
          </ac:graphicFrameMkLst>
        </pc:graphicFrameChg>
        <pc:graphicFrameChg chg="add mod modGraphic">
          <ac:chgData name="김민수" userId="14982e88-ca49-4fc2-bac7-3723f492d2ae" providerId="ADAL" clId="{BF20C40A-27B6-4E13-AEF1-FFC6D3574E18}" dt="2023-08-17T02:34:24.805" v="8372" actId="20577"/>
          <ac:graphicFrameMkLst>
            <pc:docMk/>
            <pc:sldMk cId="1875561535" sldId="356"/>
            <ac:graphicFrameMk id="12" creationId="{07D84BAB-6F33-A5E3-2060-707BA0A812D0}"/>
          </ac:graphicFrameMkLst>
        </pc:graphicFrameChg>
        <pc:graphicFrameChg chg="add mod">
          <ac:chgData name="김민수" userId="14982e88-ca49-4fc2-bac7-3723f492d2ae" providerId="ADAL" clId="{BF20C40A-27B6-4E13-AEF1-FFC6D3574E18}" dt="2023-08-17T02:34:10.732" v="8366" actId="1076"/>
          <ac:graphicFrameMkLst>
            <pc:docMk/>
            <pc:sldMk cId="1875561535" sldId="356"/>
            <ac:graphicFrameMk id="13" creationId="{508C7EA5-C1CF-BB5D-FBB9-E97FE0DEBAC0}"/>
          </ac:graphicFrameMkLst>
        </pc:graphicFrameChg>
        <pc:picChg chg="del">
          <ac:chgData name="김민수" userId="14982e88-ca49-4fc2-bac7-3723f492d2ae" providerId="ADAL" clId="{BF20C40A-27B6-4E13-AEF1-FFC6D3574E18}" dt="2023-08-16T10:48:20.616" v="5117" actId="478"/>
          <ac:picMkLst>
            <pc:docMk/>
            <pc:sldMk cId="1875561535" sldId="356"/>
            <ac:picMk id="6" creationId="{E6103851-EA71-7D03-C073-6A6AA9244842}"/>
          </ac:picMkLst>
        </pc:picChg>
        <pc:picChg chg="add mod">
          <ac:chgData name="김민수" userId="14982e88-ca49-4fc2-bac7-3723f492d2ae" providerId="ADAL" clId="{BF20C40A-27B6-4E13-AEF1-FFC6D3574E18}" dt="2023-08-17T02:33:47.132" v="8360" actId="1076"/>
          <ac:picMkLst>
            <pc:docMk/>
            <pc:sldMk cId="1875561535" sldId="356"/>
            <ac:picMk id="7" creationId="{C13A832F-855D-77AF-63C3-D990B5906B9C}"/>
          </ac:picMkLst>
        </pc:picChg>
        <pc:picChg chg="del">
          <ac:chgData name="김민수" userId="14982e88-ca49-4fc2-bac7-3723f492d2ae" providerId="ADAL" clId="{BF20C40A-27B6-4E13-AEF1-FFC6D3574E18}" dt="2023-08-16T10:48:35.578" v="5120" actId="478"/>
          <ac:picMkLst>
            <pc:docMk/>
            <pc:sldMk cId="1875561535" sldId="356"/>
            <ac:picMk id="8" creationId="{7014656F-EFFA-982F-E576-34965E403A9A}"/>
          </ac:picMkLst>
        </pc:picChg>
        <pc:picChg chg="add mod">
          <ac:chgData name="김민수" userId="14982e88-ca49-4fc2-bac7-3723f492d2ae" providerId="ADAL" clId="{BF20C40A-27B6-4E13-AEF1-FFC6D3574E18}" dt="2023-08-17T02:34:00.812" v="8363" actId="1076"/>
          <ac:picMkLst>
            <pc:docMk/>
            <pc:sldMk cId="1875561535" sldId="356"/>
            <ac:picMk id="11" creationId="{206A3579-6079-95E0-A637-36168FFA8A7F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7T02:21:07.069" v="8252"/>
        <pc:sldMkLst>
          <pc:docMk/>
          <pc:sldMk cId="3462719071" sldId="357"/>
        </pc:sldMkLst>
        <pc:spChg chg="mod">
          <ac:chgData name="김민수" userId="14982e88-ca49-4fc2-bac7-3723f492d2ae" providerId="ADAL" clId="{BF20C40A-27B6-4E13-AEF1-FFC6D3574E18}" dt="2023-08-17T02:21:07.069" v="8252"/>
          <ac:spMkLst>
            <pc:docMk/>
            <pc:sldMk cId="3462719071" sldId="357"/>
            <ac:spMk id="2" creationId="{AE2D2181-5BDB-FB6E-F555-1119A3BE032B}"/>
          </ac:spMkLst>
        </pc:spChg>
        <pc:spChg chg="mod">
          <ac:chgData name="김민수" userId="14982e88-ca49-4fc2-bac7-3723f492d2ae" providerId="ADAL" clId="{BF20C40A-27B6-4E13-AEF1-FFC6D3574E18}" dt="2023-08-16T11:27:12.139" v="6784" actId="20577"/>
          <ac:spMkLst>
            <pc:docMk/>
            <pc:sldMk cId="3462719071" sldId="357"/>
            <ac:spMk id="3" creationId="{7B198426-7DDD-CA64-6D99-238791B3070B}"/>
          </ac:spMkLst>
        </pc:spChg>
        <pc:spChg chg="add del">
          <ac:chgData name="김민수" userId="14982e88-ca49-4fc2-bac7-3723f492d2ae" providerId="ADAL" clId="{BF20C40A-27B6-4E13-AEF1-FFC6D3574E18}" dt="2023-08-16T10:55:18.726" v="5598" actId="22"/>
          <ac:spMkLst>
            <pc:docMk/>
            <pc:sldMk cId="3462719071" sldId="357"/>
            <ac:spMk id="6" creationId="{EE3DFB16-69E6-3EC9-B34B-903C921FDA19}"/>
          </ac:spMkLst>
        </pc:spChg>
        <pc:spChg chg="add mod">
          <ac:chgData name="김민수" userId="14982e88-ca49-4fc2-bac7-3723f492d2ae" providerId="ADAL" clId="{BF20C40A-27B6-4E13-AEF1-FFC6D3574E18}" dt="2023-08-16T11:27:15.380" v="6785" actId="20577"/>
          <ac:spMkLst>
            <pc:docMk/>
            <pc:sldMk cId="3462719071" sldId="357"/>
            <ac:spMk id="9" creationId="{74197C83-66CD-7648-B9FA-1EBE48617D09}"/>
          </ac:spMkLst>
        </pc:spChg>
        <pc:spChg chg="add mod">
          <ac:chgData name="김민수" userId="14982e88-ca49-4fc2-bac7-3723f492d2ae" providerId="ADAL" clId="{BF20C40A-27B6-4E13-AEF1-FFC6D3574E18}" dt="2023-08-16T11:07:07.904" v="6052" actId="1076"/>
          <ac:spMkLst>
            <pc:docMk/>
            <pc:sldMk cId="3462719071" sldId="357"/>
            <ac:spMk id="10" creationId="{26EFBBE7-4C80-9429-C76A-1CA66277D64A}"/>
          </ac:spMkLst>
        </pc:spChg>
        <pc:picChg chg="del">
          <ac:chgData name="김민수" userId="14982e88-ca49-4fc2-bac7-3723f492d2ae" providerId="ADAL" clId="{BF20C40A-27B6-4E13-AEF1-FFC6D3574E18}" dt="2023-08-16T10:52:04.069" v="5590" actId="478"/>
          <ac:picMkLst>
            <pc:docMk/>
            <pc:sldMk cId="3462719071" sldId="357"/>
            <ac:picMk id="7" creationId="{C13A832F-855D-77AF-63C3-D990B5906B9C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7T02:38:39.223" v="8632" actId="20577"/>
        <pc:sldMkLst>
          <pc:docMk/>
          <pc:sldMk cId="3687363646" sldId="358"/>
        </pc:sldMkLst>
        <pc:spChg chg="mod">
          <ac:chgData name="김민수" userId="14982e88-ca49-4fc2-bac7-3723f492d2ae" providerId="ADAL" clId="{BF20C40A-27B6-4E13-AEF1-FFC6D3574E18}" dt="2023-08-17T02:21:09.707" v="8253"/>
          <ac:spMkLst>
            <pc:docMk/>
            <pc:sldMk cId="3687363646" sldId="358"/>
            <ac:spMk id="2" creationId="{AE2D2181-5BDB-FB6E-F555-1119A3BE032B}"/>
          </ac:spMkLst>
        </pc:spChg>
        <pc:spChg chg="mod">
          <ac:chgData name="김민수" userId="14982e88-ca49-4fc2-bac7-3723f492d2ae" providerId="ADAL" clId="{BF20C40A-27B6-4E13-AEF1-FFC6D3574E18}" dt="2023-08-16T11:04:32.324" v="5770" actId="6549"/>
          <ac:spMkLst>
            <pc:docMk/>
            <pc:sldMk cId="3687363646" sldId="358"/>
            <ac:spMk id="3" creationId="{7B198426-7DDD-CA64-6D99-238791B3070B}"/>
          </ac:spMkLst>
        </pc:spChg>
        <pc:spChg chg="del">
          <ac:chgData name="김민수" userId="14982e88-ca49-4fc2-bac7-3723f492d2ae" providerId="ADAL" clId="{BF20C40A-27B6-4E13-AEF1-FFC6D3574E18}" dt="2023-08-16T10:57:01.864" v="5622" actId="478"/>
          <ac:spMkLst>
            <pc:docMk/>
            <pc:sldMk cId="3687363646" sldId="358"/>
            <ac:spMk id="9" creationId="{74197C83-66CD-7648-B9FA-1EBE48617D09}"/>
          </ac:spMkLst>
        </pc:spChg>
        <pc:spChg chg="del">
          <ac:chgData name="김민수" userId="14982e88-ca49-4fc2-bac7-3723f492d2ae" providerId="ADAL" clId="{BF20C40A-27B6-4E13-AEF1-FFC6D3574E18}" dt="2023-08-16T10:57:00.944" v="5621" actId="478"/>
          <ac:spMkLst>
            <pc:docMk/>
            <pc:sldMk cId="3687363646" sldId="358"/>
            <ac:spMk id="10" creationId="{26EFBBE7-4C80-9429-C76A-1CA66277D64A}"/>
          </ac:spMkLst>
        </pc:spChg>
        <pc:graphicFrameChg chg="add mod modGraphic">
          <ac:chgData name="김민수" userId="14982e88-ca49-4fc2-bac7-3723f492d2ae" providerId="ADAL" clId="{BF20C40A-27B6-4E13-AEF1-FFC6D3574E18}" dt="2023-08-17T02:38:02.739" v="8603" actId="20577"/>
          <ac:graphicFrameMkLst>
            <pc:docMk/>
            <pc:sldMk cId="3687363646" sldId="358"/>
            <ac:graphicFrameMk id="10" creationId="{424A62C0-2C78-7CC0-CE13-BB3BC6A781DD}"/>
          </ac:graphicFrameMkLst>
        </pc:graphicFrameChg>
        <pc:graphicFrameChg chg="add del mod">
          <ac:chgData name="김민수" userId="14982e88-ca49-4fc2-bac7-3723f492d2ae" providerId="ADAL" clId="{BF20C40A-27B6-4E13-AEF1-FFC6D3574E18}" dt="2023-08-17T02:37:25.970" v="8579" actId="478"/>
          <ac:graphicFrameMkLst>
            <pc:docMk/>
            <pc:sldMk cId="3687363646" sldId="358"/>
            <ac:graphicFrameMk id="11" creationId="{0FAA2595-0D02-587A-F924-B6A4DD77CC17}"/>
          </ac:graphicFrameMkLst>
        </pc:graphicFrameChg>
        <pc:graphicFrameChg chg="add del mod">
          <ac:chgData name="김민수" userId="14982e88-ca49-4fc2-bac7-3723f492d2ae" providerId="ADAL" clId="{BF20C40A-27B6-4E13-AEF1-FFC6D3574E18}" dt="2023-08-17T02:37:25.970" v="8579" actId="478"/>
          <ac:graphicFrameMkLst>
            <pc:docMk/>
            <pc:sldMk cId="3687363646" sldId="358"/>
            <ac:graphicFrameMk id="12" creationId="{34F82A80-668A-3D3F-4381-D9959AE05698}"/>
          </ac:graphicFrameMkLst>
        </pc:graphicFrameChg>
        <pc:graphicFrameChg chg="add mod">
          <ac:chgData name="김민수" userId="14982e88-ca49-4fc2-bac7-3723f492d2ae" providerId="ADAL" clId="{BF20C40A-27B6-4E13-AEF1-FFC6D3574E18}" dt="2023-08-17T02:37:28.493" v="8581" actId="1076"/>
          <ac:graphicFrameMkLst>
            <pc:docMk/>
            <pc:sldMk cId="3687363646" sldId="358"/>
            <ac:graphicFrameMk id="13" creationId="{9A1A8507-6B26-328B-D934-AED0C126652C}"/>
          </ac:graphicFrameMkLst>
        </pc:graphicFrameChg>
        <pc:graphicFrameChg chg="add mod modGraphic">
          <ac:chgData name="김민수" userId="14982e88-ca49-4fc2-bac7-3723f492d2ae" providerId="ADAL" clId="{BF20C40A-27B6-4E13-AEF1-FFC6D3574E18}" dt="2023-08-17T02:38:39.223" v="8632" actId="20577"/>
          <ac:graphicFrameMkLst>
            <pc:docMk/>
            <pc:sldMk cId="3687363646" sldId="358"/>
            <ac:graphicFrameMk id="15" creationId="{2C4013C0-F0D6-3B96-2359-0B965ED540C3}"/>
          </ac:graphicFrameMkLst>
        </pc:graphicFrameChg>
        <pc:graphicFrameChg chg="add mod">
          <ac:chgData name="김민수" userId="14982e88-ca49-4fc2-bac7-3723f492d2ae" providerId="ADAL" clId="{BF20C40A-27B6-4E13-AEF1-FFC6D3574E18}" dt="2023-08-17T02:37:28.493" v="8581" actId="1076"/>
          <ac:graphicFrameMkLst>
            <pc:docMk/>
            <pc:sldMk cId="3687363646" sldId="358"/>
            <ac:graphicFrameMk id="16" creationId="{FE8A336A-4F86-30B8-B927-2820D54ECA63}"/>
          </ac:graphicFrameMkLst>
        </pc:graphicFrameChg>
        <pc:picChg chg="add del mod">
          <ac:chgData name="김민수" userId="14982e88-ca49-4fc2-bac7-3723f492d2ae" providerId="ADAL" clId="{BF20C40A-27B6-4E13-AEF1-FFC6D3574E18}" dt="2023-08-17T02:37:25.970" v="8579" actId="478"/>
          <ac:picMkLst>
            <pc:docMk/>
            <pc:sldMk cId="3687363646" sldId="358"/>
            <ac:picMk id="6" creationId="{48E758A7-9B5A-D305-B645-CEEDA690F429}"/>
          </ac:picMkLst>
        </pc:picChg>
        <pc:picChg chg="add del">
          <ac:chgData name="김민수" userId="14982e88-ca49-4fc2-bac7-3723f492d2ae" providerId="ADAL" clId="{BF20C40A-27B6-4E13-AEF1-FFC6D3574E18}" dt="2023-08-17T02:37:16.280" v="8578" actId="478"/>
          <ac:picMkLst>
            <pc:docMk/>
            <pc:sldMk cId="3687363646" sldId="358"/>
            <ac:picMk id="7" creationId="{D809ACD4-6F17-622F-062B-2248F137DAFC}"/>
          </ac:picMkLst>
        </pc:picChg>
        <pc:picChg chg="add del mod">
          <ac:chgData name="김민수" userId="14982e88-ca49-4fc2-bac7-3723f492d2ae" providerId="ADAL" clId="{BF20C40A-27B6-4E13-AEF1-FFC6D3574E18}" dt="2023-08-17T02:37:25.970" v="8579" actId="478"/>
          <ac:picMkLst>
            <pc:docMk/>
            <pc:sldMk cId="3687363646" sldId="358"/>
            <ac:picMk id="8" creationId="{4B612725-41BA-F69D-5C01-C43D42F08618}"/>
          </ac:picMkLst>
        </pc:picChg>
        <pc:picChg chg="add del mod">
          <ac:chgData name="김민수" userId="14982e88-ca49-4fc2-bac7-3723f492d2ae" providerId="ADAL" clId="{BF20C40A-27B6-4E13-AEF1-FFC6D3574E18}" dt="2023-08-17T02:37:42.765" v="8587" actId="478"/>
          <ac:picMkLst>
            <pc:docMk/>
            <pc:sldMk cId="3687363646" sldId="358"/>
            <ac:picMk id="9" creationId="{0AAB3158-52F9-B071-98F0-F2D6A57E6F4D}"/>
          </ac:picMkLst>
        </pc:picChg>
        <pc:picChg chg="add del mod">
          <ac:chgData name="김민수" userId="14982e88-ca49-4fc2-bac7-3723f492d2ae" providerId="ADAL" clId="{BF20C40A-27B6-4E13-AEF1-FFC6D3574E18}" dt="2023-08-17T02:38:30.262" v="8609" actId="478"/>
          <ac:picMkLst>
            <pc:docMk/>
            <pc:sldMk cId="3687363646" sldId="358"/>
            <ac:picMk id="14" creationId="{252D88A0-29A1-18BF-24DA-060CB25F644C}"/>
          </ac:picMkLst>
        </pc:picChg>
        <pc:picChg chg="add mod ord">
          <ac:chgData name="김민수" userId="14982e88-ca49-4fc2-bac7-3723f492d2ae" providerId="ADAL" clId="{BF20C40A-27B6-4E13-AEF1-FFC6D3574E18}" dt="2023-08-17T02:37:42.113" v="8586" actId="167"/>
          <ac:picMkLst>
            <pc:docMk/>
            <pc:sldMk cId="3687363646" sldId="358"/>
            <ac:picMk id="18" creationId="{5013E9DB-1688-41CA-8B34-E3BBFDBA30DC}"/>
          </ac:picMkLst>
        </pc:picChg>
        <pc:picChg chg="add mod ord">
          <ac:chgData name="김민수" userId="14982e88-ca49-4fc2-bac7-3723f492d2ae" providerId="ADAL" clId="{BF20C40A-27B6-4E13-AEF1-FFC6D3574E18}" dt="2023-08-17T02:38:29.733" v="8608" actId="167"/>
          <ac:picMkLst>
            <pc:docMk/>
            <pc:sldMk cId="3687363646" sldId="358"/>
            <ac:picMk id="20" creationId="{1876D773-482A-D8BB-A37D-5AB07640E2D2}"/>
          </ac:picMkLst>
        </pc:picChg>
      </pc:sldChg>
      <pc:sldChg chg="modSp add del mod ord">
        <pc:chgData name="김민수" userId="14982e88-ca49-4fc2-bac7-3723f492d2ae" providerId="ADAL" clId="{BF20C40A-27B6-4E13-AEF1-FFC6D3574E18}" dt="2023-08-16T11:04:37.111" v="5771" actId="47"/>
        <pc:sldMkLst>
          <pc:docMk/>
          <pc:sldMk cId="3063661681" sldId="359"/>
        </pc:sldMkLst>
        <pc:spChg chg="mod">
          <ac:chgData name="김민수" userId="14982e88-ca49-4fc2-bac7-3723f492d2ae" providerId="ADAL" clId="{BF20C40A-27B6-4E13-AEF1-FFC6D3574E18}" dt="2023-08-16T11:04:23.599" v="5757" actId="20577"/>
          <ac:spMkLst>
            <pc:docMk/>
            <pc:sldMk cId="3063661681" sldId="359"/>
            <ac:spMk id="3" creationId="{7B198426-7DDD-CA64-6D99-238791B3070B}"/>
          </ac:spMkLst>
        </pc:spChg>
      </pc:sldChg>
      <pc:sldChg chg="addSp delSp modSp add mod ord">
        <pc:chgData name="김민수" userId="14982e88-ca49-4fc2-bac7-3723f492d2ae" providerId="ADAL" clId="{BF20C40A-27B6-4E13-AEF1-FFC6D3574E18}" dt="2023-08-17T02:39:11.631" v="8656" actId="20577"/>
        <pc:sldMkLst>
          <pc:docMk/>
          <pc:sldMk cId="3759766793" sldId="359"/>
        </pc:sldMkLst>
        <pc:spChg chg="mod">
          <ac:chgData name="김민수" userId="14982e88-ca49-4fc2-bac7-3723f492d2ae" providerId="ADAL" clId="{BF20C40A-27B6-4E13-AEF1-FFC6D3574E18}" dt="2023-08-17T02:21:11.624" v="8254"/>
          <ac:spMkLst>
            <pc:docMk/>
            <pc:sldMk cId="3759766793" sldId="359"/>
            <ac:spMk id="2" creationId="{AE2D2181-5BDB-FB6E-F555-1119A3BE032B}"/>
          </ac:spMkLst>
        </pc:spChg>
        <pc:graphicFrameChg chg="add mod modGraphic">
          <ac:chgData name="김민수" userId="14982e88-ca49-4fc2-bac7-3723f492d2ae" providerId="ADAL" clId="{BF20C40A-27B6-4E13-AEF1-FFC6D3574E18}" dt="2023-08-17T02:39:11.631" v="8656" actId="20577"/>
          <ac:graphicFrameMkLst>
            <pc:docMk/>
            <pc:sldMk cId="3759766793" sldId="359"/>
            <ac:graphicFrameMk id="5" creationId="{8DAB54CC-B923-A37B-1912-D1C6D45C9B54}"/>
          </ac:graphicFrameMkLst>
        </pc:graphicFrameChg>
        <pc:graphicFrameChg chg="add mod">
          <ac:chgData name="김민수" userId="14982e88-ca49-4fc2-bac7-3723f492d2ae" providerId="ADAL" clId="{BF20C40A-27B6-4E13-AEF1-FFC6D3574E18}" dt="2023-08-17T02:38:54.702" v="8633"/>
          <ac:graphicFrameMkLst>
            <pc:docMk/>
            <pc:sldMk cId="3759766793" sldId="359"/>
            <ac:graphicFrameMk id="6" creationId="{50CC8D6D-8444-E5C0-0C64-37D01D4266A5}"/>
          </ac:graphicFrameMkLst>
        </pc:graphicFrameChg>
        <pc:graphicFrameChg chg="del modGraphic">
          <ac:chgData name="김민수" userId="14982e88-ca49-4fc2-bac7-3723f492d2ae" providerId="ADAL" clId="{BF20C40A-27B6-4E13-AEF1-FFC6D3574E18}" dt="2023-08-17T02:39:06.415" v="8636" actId="478"/>
          <ac:graphicFrameMkLst>
            <pc:docMk/>
            <pc:sldMk cId="3759766793" sldId="359"/>
            <ac:graphicFrameMk id="11" creationId="{0FAA2595-0D02-587A-F924-B6A4DD77CC17}"/>
          </ac:graphicFrameMkLst>
        </pc:graphicFrameChg>
        <pc:graphicFrameChg chg="del">
          <ac:chgData name="김민수" userId="14982e88-ca49-4fc2-bac7-3723f492d2ae" providerId="ADAL" clId="{BF20C40A-27B6-4E13-AEF1-FFC6D3574E18}" dt="2023-08-16T11:17:24.849" v="6364" actId="478"/>
          <ac:graphicFrameMkLst>
            <pc:docMk/>
            <pc:sldMk cId="3759766793" sldId="359"/>
            <ac:graphicFrameMk id="12" creationId="{34F82A80-668A-3D3F-4381-D9959AE05698}"/>
          </ac:graphicFrameMkLst>
        </pc:graphicFrameChg>
        <pc:picChg chg="del">
          <ac:chgData name="김민수" userId="14982e88-ca49-4fc2-bac7-3723f492d2ae" providerId="ADAL" clId="{BF20C40A-27B6-4E13-AEF1-FFC6D3574E18}" dt="2023-08-16T11:13:56.506" v="6353" actId="478"/>
          <ac:picMkLst>
            <pc:docMk/>
            <pc:sldMk cId="3759766793" sldId="359"/>
            <ac:picMk id="6" creationId="{48E758A7-9B5A-D305-B645-CEEDA690F429}"/>
          </ac:picMkLst>
        </pc:picChg>
        <pc:picChg chg="add mod ord">
          <ac:chgData name="김민수" userId="14982e88-ca49-4fc2-bac7-3723f492d2ae" providerId="ADAL" clId="{BF20C40A-27B6-4E13-AEF1-FFC6D3574E18}" dt="2023-08-17T02:39:04.955" v="8635" actId="1076"/>
          <ac:picMkLst>
            <pc:docMk/>
            <pc:sldMk cId="3759766793" sldId="359"/>
            <ac:picMk id="7" creationId="{68131C59-172A-513B-B586-E37E2D87FFEC}"/>
          </ac:picMkLst>
        </pc:picChg>
        <pc:picChg chg="del">
          <ac:chgData name="김민수" userId="14982e88-ca49-4fc2-bac7-3723f492d2ae" providerId="ADAL" clId="{BF20C40A-27B6-4E13-AEF1-FFC6D3574E18}" dt="2023-08-16T11:17:25.249" v="6365" actId="478"/>
          <ac:picMkLst>
            <pc:docMk/>
            <pc:sldMk cId="3759766793" sldId="359"/>
            <ac:picMk id="8" creationId="{4B612725-41BA-F69D-5C01-C43D42F08618}"/>
          </ac:picMkLst>
        </pc:picChg>
      </pc:sldChg>
      <pc:sldChg chg="add del">
        <pc:chgData name="김민수" userId="14982e88-ca49-4fc2-bac7-3723f492d2ae" providerId="ADAL" clId="{BF20C40A-27B6-4E13-AEF1-FFC6D3574E18}" dt="2023-08-16T11:17:49.214" v="6387" actId="47"/>
        <pc:sldMkLst>
          <pc:docMk/>
          <pc:sldMk cId="3136718305" sldId="360"/>
        </pc:sldMkLst>
      </pc:sldChg>
      <pc:sldChg chg="addSp delSp modSp add del mod">
        <pc:chgData name="김민수" userId="14982e88-ca49-4fc2-bac7-3723f492d2ae" providerId="ADAL" clId="{BF20C40A-27B6-4E13-AEF1-FFC6D3574E18}" dt="2023-08-17T02:39:16.723" v="8657" actId="47"/>
        <pc:sldMkLst>
          <pc:docMk/>
          <pc:sldMk cId="1803747013" sldId="361"/>
        </pc:sldMkLst>
        <pc:spChg chg="mod">
          <ac:chgData name="김민수" userId="14982e88-ca49-4fc2-bac7-3723f492d2ae" providerId="ADAL" clId="{BF20C40A-27B6-4E13-AEF1-FFC6D3574E18}" dt="2023-08-17T02:21:13.092" v="8255"/>
          <ac:spMkLst>
            <pc:docMk/>
            <pc:sldMk cId="1803747013" sldId="361"/>
            <ac:spMk id="2" creationId="{AE2D2181-5BDB-FB6E-F555-1119A3BE032B}"/>
          </ac:spMkLst>
        </pc:spChg>
        <pc:graphicFrameChg chg="modGraphic">
          <ac:chgData name="김민수" userId="14982e88-ca49-4fc2-bac7-3723f492d2ae" providerId="ADAL" clId="{BF20C40A-27B6-4E13-AEF1-FFC6D3574E18}" dt="2023-08-16T11:17:37.774" v="6380" actId="20577"/>
          <ac:graphicFrameMkLst>
            <pc:docMk/>
            <pc:sldMk cId="1803747013" sldId="361"/>
            <ac:graphicFrameMk id="11" creationId="{0FAA2595-0D02-587A-F924-B6A4DD77CC17}"/>
          </ac:graphicFrameMkLst>
        </pc:graphicFrameChg>
        <pc:graphicFrameChg chg="mod modGraphic">
          <ac:chgData name="김민수" userId="14982e88-ca49-4fc2-bac7-3723f492d2ae" providerId="ADAL" clId="{BF20C40A-27B6-4E13-AEF1-FFC6D3574E18}" dt="2023-08-16T11:17:45.046" v="6386" actId="20577"/>
          <ac:graphicFrameMkLst>
            <pc:docMk/>
            <pc:sldMk cId="1803747013" sldId="361"/>
            <ac:graphicFrameMk id="12" creationId="{34F82A80-668A-3D3F-4381-D9959AE05698}"/>
          </ac:graphicFrameMkLst>
        </pc:graphicFrameChg>
        <pc:picChg chg="del">
          <ac:chgData name="김민수" userId="14982e88-ca49-4fc2-bac7-3723f492d2ae" providerId="ADAL" clId="{BF20C40A-27B6-4E13-AEF1-FFC6D3574E18}" dt="2023-08-16T11:18:11.393" v="6406" actId="478"/>
          <ac:picMkLst>
            <pc:docMk/>
            <pc:sldMk cId="1803747013" sldId="361"/>
            <ac:picMk id="6" creationId="{48E758A7-9B5A-D305-B645-CEEDA690F429}"/>
          </ac:picMkLst>
        </pc:picChg>
        <pc:picChg chg="add mod ord">
          <ac:chgData name="김민수" userId="14982e88-ca49-4fc2-bac7-3723f492d2ae" providerId="ADAL" clId="{BF20C40A-27B6-4E13-AEF1-FFC6D3574E18}" dt="2023-08-16T11:18:10.949" v="6405" actId="167"/>
          <ac:picMkLst>
            <pc:docMk/>
            <pc:sldMk cId="1803747013" sldId="361"/>
            <ac:picMk id="7" creationId="{797E92DA-D476-7FBE-3398-F16E21CDFA42}"/>
          </ac:picMkLst>
        </pc:picChg>
        <pc:picChg chg="del">
          <ac:chgData name="김민수" userId="14982e88-ca49-4fc2-bac7-3723f492d2ae" providerId="ADAL" clId="{BF20C40A-27B6-4E13-AEF1-FFC6D3574E18}" dt="2023-08-16T11:18:23.294" v="6411" actId="478"/>
          <ac:picMkLst>
            <pc:docMk/>
            <pc:sldMk cId="1803747013" sldId="361"/>
            <ac:picMk id="8" creationId="{4B612725-41BA-F69D-5C01-C43D42F08618}"/>
          </ac:picMkLst>
        </pc:picChg>
        <pc:picChg chg="add mod ord">
          <ac:chgData name="김민수" userId="14982e88-ca49-4fc2-bac7-3723f492d2ae" providerId="ADAL" clId="{BF20C40A-27B6-4E13-AEF1-FFC6D3574E18}" dt="2023-08-16T11:18:22.617" v="6410" actId="167"/>
          <ac:picMkLst>
            <pc:docMk/>
            <pc:sldMk cId="1803747013" sldId="361"/>
            <ac:picMk id="10" creationId="{10D8AAC4-E4FF-427E-4F08-EE17CE8F302C}"/>
          </ac:picMkLst>
        </pc:picChg>
      </pc:sldChg>
      <pc:sldChg chg="addSp delSp modSp add del mod">
        <pc:chgData name="김민수" userId="14982e88-ca49-4fc2-bac7-3723f492d2ae" providerId="ADAL" clId="{BF20C40A-27B6-4E13-AEF1-FFC6D3574E18}" dt="2023-08-17T02:39:16.723" v="8657" actId="47"/>
        <pc:sldMkLst>
          <pc:docMk/>
          <pc:sldMk cId="1094805517" sldId="362"/>
        </pc:sldMkLst>
        <pc:spChg chg="mod">
          <ac:chgData name="김민수" userId="14982e88-ca49-4fc2-bac7-3723f492d2ae" providerId="ADAL" clId="{BF20C40A-27B6-4E13-AEF1-FFC6D3574E18}" dt="2023-08-17T02:21:15.979" v="8256"/>
          <ac:spMkLst>
            <pc:docMk/>
            <pc:sldMk cId="1094805517" sldId="362"/>
            <ac:spMk id="2" creationId="{AE2D2181-5BDB-FB6E-F555-1119A3BE032B}"/>
          </ac:spMkLst>
        </pc:spChg>
        <pc:graphicFrameChg chg="modGraphic">
          <ac:chgData name="김민수" userId="14982e88-ca49-4fc2-bac7-3723f492d2ae" providerId="ADAL" clId="{BF20C40A-27B6-4E13-AEF1-FFC6D3574E18}" dt="2023-08-16T11:17:53.105" v="6392" actId="20577"/>
          <ac:graphicFrameMkLst>
            <pc:docMk/>
            <pc:sldMk cId="1094805517" sldId="362"/>
            <ac:graphicFrameMk id="11" creationId="{0FAA2595-0D02-587A-F924-B6A4DD77CC17}"/>
          </ac:graphicFrameMkLst>
        </pc:graphicFrameChg>
        <pc:graphicFrameChg chg="modGraphic">
          <ac:chgData name="김민수" userId="14982e88-ca49-4fc2-bac7-3723f492d2ae" providerId="ADAL" clId="{BF20C40A-27B6-4E13-AEF1-FFC6D3574E18}" dt="2023-08-16T11:17:56.355" v="6401" actId="20577"/>
          <ac:graphicFrameMkLst>
            <pc:docMk/>
            <pc:sldMk cId="1094805517" sldId="362"/>
            <ac:graphicFrameMk id="12" creationId="{34F82A80-668A-3D3F-4381-D9959AE05698}"/>
          </ac:graphicFrameMkLst>
        </pc:graphicFrameChg>
        <pc:picChg chg="del">
          <ac:chgData name="김민수" userId="14982e88-ca49-4fc2-bac7-3723f492d2ae" providerId="ADAL" clId="{BF20C40A-27B6-4E13-AEF1-FFC6D3574E18}" dt="2023-08-16T11:18:44.525" v="6417" actId="478"/>
          <ac:picMkLst>
            <pc:docMk/>
            <pc:sldMk cId="1094805517" sldId="362"/>
            <ac:picMk id="6" creationId="{48E758A7-9B5A-D305-B645-CEEDA690F429}"/>
          </ac:picMkLst>
        </pc:picChg>
        <pc:picChg chg="add mod ord">
          <ac:chgData name="김민수" userId="14982e88-ca49-4fc2-bac7-3723f492d2ae" providerId="ADAL" clId="{BF20C40A-27B6-4E13-AEF1-FFC6D3574E18}" dt="2023-08-16T11:18:44.037" v="6416" actId="167"/>
          <ac:picMkLst>
            <pc:docMk/>
            <pc:sldMk cId="1094805517" sldId="362"/>
            <ac:picMk id="7" creationId="{9AE6064C-442E-634A-04BD-FED2EDB7C600}"/>
          </ac:picMkLst>
        </pc:picChg>
        <pc:picChg chg="del">
          <ac:chgData name="김민수" userId="14982e88-ca49-4fc2-bac7-3723f492d2ae" providerId="ADAL" clId="{BF20C40A-27B6-4E13-AEF1-FFC6D3574E18}" dt="2023-08-16T11:18:57.318" v="6422" actId="478"/>
          <ac:picMkLst>
            <pc:docMk/>
            <pc:sldMk cId="1094805517" sldId="362"/>
            <ac:picMk id="8" creationId="{4B612725-41BA-F69D-5C01-C43D42F08618}"/>
          </ac:picMkLst>
        </pc:picChg>
        <pc:picChg chg="add mod ord">
          <ac:chgData name="김민수" userId="14982e88-ca49-4fc2-bac7-3723f492d2ae" providerId="ADAL" clId="{BF20C40A-27B6-4E13-AEF1-FFC6D3574E18}" dt="2023-08-16T11:18:56.602" v="6421" actId="167"/>
          <ac:picMkLst>
            <pc:docMk/>
            <pc:sldMk cId="1094805517" sldId="362"/>
            <ac:picMk id="10" creationId="{7C01283B-F702-6BB9-6A87-C23B14BC1EFC}"/>
          </ac:picMkLst>
        </pc:picChg>
        <pc:picChg chg="add del">
          <ac:chgData name="김민수" userId="14982e88-ca49-4fc2-bac7-3723f492d2ae" providerId="ADAL" clId="{BF20C40A-27B6-4E13-AEF1-FFC6D3574E18}" dt="2023-08-16T11:44:51.589" v="7738" actId="22"/>
          <ac:picMkLst>
            <pc:docMk/>
            <pc:sldMk cId="1094805517" sldId="362"/>
            <ac:picMk id="14" creationId="{2EBA0C7A-9777-DB45-7A46-E4F6E48F7637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7T04:39:43.200" v="9156" actId="1076"/>
        <pc:sldMkLst>
          <pc:docMk/>
          <pc:sldMk cId="2062978100" sldId="363"/>
        </pc:sldMkLst>
        <pc:spChg chg="mod">
          <ac:chgData name="김민수" userId="14982e88-ca49-4fc2-bac7-3723f492d2ae" providerId="ADAL" clId="{BF20C40A-27B6-4E13-AEF1-FFC6D3574E18}" dt="2023-08-16T12:13:58.922" v="7797" actId="20577"/>
          <ac:spMkLst>
            <pc:docMk/>
            <pc:sldMk cId="2062978100" sldId="363"/>
            <ac:spMk id="2" creationId="{AE2D2181-5BDB-FB6E-F555-1119A3BE032B}"/>
          </ac:spMkLst>
        </pc:spChg>
        <pc:spChg chg="mod">
          <ac:chgData name="김민수" userId="14982e88-ca49-4fc2-bac7-3723f492d2ae" providerId="ADAL" clId="{BF20C40A-27B6-4E13-AEF1-FFC6D3574E18}" dt="2023-08-17T03:03:46.777" v="9146" actId="20577"/>
          <ac:spMkLst>
            <pc:docMk/>
            <pc:sldMk cId="2062978100" sldId="363"/>
            <ac:spMk id="3" creationId="{7B198426-7DDD-CA64-6D99-238791B3070B}"/>
          </ac:spMkLst>
        </pc:spChg>
        <pc:spChg chg="mod">
          <ac:chgData name="김민수" userId="14982e88-ca49-4fc2-bac7-3723f492d2ae" providerId="ADAL" clId="{BF20C40A-27B6-4E13-AEF1-FFC6D3574E18}" dt="2023-08-17T04:39:43.200" v="9156" actId="1076"/>
          <ac:spMkLst>
            <pc:docMk/>
            <pc:sldMk cId="2062978100" sldId="363"/>
            <ac:spMk id="7" creationId="{3F9FEAB3-2111-519D-D397-CF55A32C30AF}"/>
          </ac:spMkLst>
        </pc:spChg>
        <pc:spChg chg="mod">
          <ac:chgData name="김민수" userId="14982e88-ca49-4fc2-bac7-3723f492d2ae" providerId="ADAL" clId="{BF20C40A-27B6-4E13-AEF1-FFC6D3574E18}" dt="2023-08-17T04:39:43.200" v="9156" actId="1076"/>
          <ac:spMkLst>
            <pc:docMk/>
            <pc:sldMk cId="2062978100" sldId="363"/>
            <ac:spMk id="9" creationId="{0068E9C9-F335-5561-D868-888E97A5A4F4}"/>
          </ac:spMkLst>
        </pc:spChg>
        <pc:spChg chg="mod">
          <ac:chgData name="김민수" userId="14982e88-ca49-4fc2-bac7-3723f492d2ae" providerId="ADAL" clId="{BF20C40A-27B6-4E13-AEF1-FFC6D3574E18}" dt="2023-08-17T04:39:43.200" v="9156" actId="1076"/>
          <ac:spMkLst>
            <pc:docMk/>
            <pc:sldMk cId="2062978100" sldId="363"/>
            <ac:spMk id="10" creationId="{D9512E7B-7FBA-23C2-194A-3B8FC8D0CBEE}"/>
          </ac:spMkLst>
        </pc:spChg>
        <pc:spChg chg="mod">
          <ac:chgData name="김민수" userId="14982e88-ca49-4fc2-bac7-3723f492d2ae" providerId="ADAL" clId="{BF20C40A-27B6-4E13-AEF1-FFC6D3574E18}" dt="2023-08-17T04:39:43.200" v="9156" actId="1076"/>
          <ac:spMkLst>
            <pc:docMk/>
            <pc:sldMk cId="2062978100" sldId="363"/>
            <ac:spMk id="11" creationId="{8D12B25A-EDEA-3433-9269-D07B87E93A45}"/>
          </ac:spMkLst>
        </pc:spChg>
        <pc:grpChg chg="add mod">
          <ac:chgData name="김민수" userId="14982e88-ca49-4fc2-bac7-3723f492d2ae" providerId="ADAL" clId="{BF20C40A-27B6-4E13-AEF1-FFC6D3574E18}" dt="2023-08-17T04:39:43.200" v="9156" actId="1076"/>
          <ac:grpSpMkLst>
            <pc:docMk/>
            <pc:sldMk cId="2062978100" sldId="363"/>
            <ac:grpSpMk id="5" creationId="{BB0BA5D8-E621-1D65-7B6B-695FCA2F426F}"/>
          </ac:grpSpMkLst>
        </pc:grpChg>
        <pc:grpChg chg="mod">
          <ac:chgData name="김민수" userId="14982e88-ca49-4fc2-bac7-3723f492d2ae" providerId="ADAL" clId="{BF20C40A-27B6-4E13-AEF1-FFC6D3574E18}" dt="2023-08-17T04:39:43.200" v="9156" actId="1076"/>
          <ac:grpSpMkLst>
            <pc:docMk/>
            <pc:sldMk cId="2062978100" sldId="363"/>
            <ac:grpSpMk id="6" creationId="{B0652FA8-77BE-1504-3987-77157638B685}"/>
          </ac:grpSpMkLst>
        </pc:grpChg>
        <pc:graphicFrameChg chg="del">
          <ac:chgData name="김민수" userId="14982e88-ca49-4fc2-bac7-3723f492d2ae" providerId="ADAL" clId="{BF20C40A-27B6-4E13-AEF1-FFC6D3574E18}" dt="2023-08-16T11:22:59.556" v="6441" actId="478"/>
          <ac:graphicFrameMkLst>
            <pc:docMk/>
            <pc:sldMk cId="2062978100" sldId="363"/>
            <ac:graphicFrameMk id="11" creationId="{0FAA2595-0D02-587A-F924-B6A4DD77CC17}"/>
          </ac:graphicFrameMkLst>
        </pc:graphicFrameChg>
        <pc:graphicFrameChg chg="del">
          <ac:chgData name="김민수" userId="14982e88-ca49-4fc2-bac7-3723f492d2ae" providerId="ADAL" clId="{BF20C40A-27B6-4E13-AEF1-FFC6D3574E18}" dt="2023-08-16T11:23:00.982" v="6442" actId="478"/>
          <ac:graphicFrameMkLst>
            <pc:docMk/>
            <pc:sldMk cId="2062978100" sldId="363"/>
            <ac:graphicFrameMk id="12" creationId="{34F82A80-668A-3D3F-4381-D9959AE05698}"/>
          </ac:graphicFrameMkLst>
        </pc:graphicFrameChg>
        <pc:picChg chg="del">
          <ac:chgData name="김민수" userId="14982e88-ca49-4fc2-bac7-3723f492d2ae" providerId="ADAL" clId="{BF20C40A-27B6-4E13-AEF1-FFC6D3574E18}" dt="2023-08-16T11:23:01.743" v="6444" actId="478"/>
          <ac:picMkLst>
            <pc:docMk/>
            <pc:sldMk cId="2062978100" sldId="363"/>
            <ac:picMk id="7" creationId="{9AE6064C-442E-634A-04BD-FED2EDB7C600}"/>
          </ac:picMkLst>
        </pc:picChg>
        <pc:picChg chg="mod">
          <ac:chgData name="김민수" userId="14982e88-ca49-4fc2-bac7-3723f492d2ae" providerId="ADAL" clId="{BF20C40A-27B6-4E13-AEF1-FFC6D3574E18}" dt="2023-08-17T04:39:43.200" v="9156" actId="1076"/>
          <ac:picMkLst>
            <pc:docMk/>
            <pc:sldMk cId="2062978100" sldId="363"/>
            <ac:picMk id="8" creationId="{FCDBE0A0-3DBF-9184-93BE-50F341BF8D74}"/>
          </ac:picMkLst>
        </pc:picChg>
        <pc:picChg chg="del">
          <ac:chgData name="김민수" userId="14982e88-ca49-4fc2-bac7-3723f492d2ae" providerId="ADAL" clId="{BF20C40A-27B6-4E13-AEF1-FFC6D3574E18}" dt="2023-08-16T11:23:01.449" v="6443" actId="478"/>
          <ac:picMkLst>
            <pc:docMk/>
            <pc:sldMk cId="2062978100" sldId="363"/>
            <ac:picMk id="10" creationId="{7C01283B-F702-6BB9-6A87-C23B14BC1EFC}"/>
          </ac:picMkLst>
        </pc:picChg>
      </pc:sldChg>
      <pc:sldChg chg="modSp add del mod">
        <pc:chgData name="김민수" userId="14982e88-ca49-4fc2-bac7-3723f492d2ae" providerId="ADAL" clId="{BF20C40A-27B6-4E13-AEF1-FFC6D3574E18}" dt="2023-08-17T02:34:29.076" v="8373" actId="47"/>
        <pc:sldMkLst>
          <pc:docMk/>
          <pc:sldMk cId="3457290566" sldId="364"/>
        </pc:sldMkLst>
        <pc:spChg chg="mod">
          <ac:chgData name="김민수" userId="14982e88-ca49-4fc2-bac7-3723f492d2ae" providerId="ADAL" clId="{BF20C40A-27B6-4E13-AEF1-FFC6D3574E18}" dt="2023-08-17T02:21:04.953" v="8251"/>
          <ac:spMkLst>
            <pc:docMk/>
            <pc:sldMk cId="3457290566" sldId="364"/>
            <ac:spMk id="2" creationId="{AE2D2181-5BDB-FB6E-F555-1119A3BE032B}"/>
          </ac:spMkLst>
        </pc:spChg>
      </pc:sldChg>
      <pc:sldChg chg="addSp delSp modSp add mod">
        <pc:chgData name="김민수" userId="14982e88-ca49-4fc2-bac7-3723f492d2ae" providerId="ADAL" clId="{BF20C40A-27B6-4E13-AEF1-FFC6D3574E18}" dt="2023-08-16T12:23:39.482" v="8096" actId="1076"/>
        <pc:sldMkLst>
          <pc:docMk/>
          <pc:sldMk cId="3668540517" sldId="365"/>
        </pc:sldMkLst>
        <pc:spChg chg="mod">
          <ac:chgData name="김민수" userId="14982e88-ca49-4fc2-bac7-3723f492d2ae" providerId="ADAL" clId="{BF20C40A-27B6-4E13-AEF1-FFC6D3574E18}" dt="2023-08-16T12:14:39.804" v="7845" actId="20577"/>
          <ac:spMkLst>
            <pc:docMk/>
            <pc:sldMk cId="3668540517" sldId="365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12:21:48.257" v="8041" actId="20577"/>
          <ac:spMkLst>
            <pc:docMk/>
            <pc:sldMk cId="3668540517" sldId="365"/>
            <ac:spMk id="3" creationId="{6EF73FBE-C487-72C1-3608-6F0651710A0B}"/>
          </ac:spMkLst>
        </pc:spChg>
        <pc:graphicFrameChg chg="del">
          <ac:chgData name="김민수" userId="14982e88-ca49-4fc2-bac7-3723f492d2ae" providerId="ADAL" clId="{BF20C40A-27B6-4E13-AEF1-FFC6D3574E18}" dt="2023-08-16T12:23:06.393" v="8073" actId="478"/>
          <ac:graphicFrameMkLst>
            <pc:docMk/>
            <pc:sldMk cId="3668540517" sldId="365"/>
            <ac:graphicFrameMk id="22" creationId="{06377EB6-48EA-712A-9124-0FA6D3EE0D82}"/>
          </ac:graphicFrameMkLst>
        </pc:graphicFrameChg>
        <pc:graphicFrameChg chg="mod modGraphic">
          <ac:chgData name="김민수" userId="14982e88-ca49-4fc2-bac7-3723f492d2ae" providerId="ADAL" clId="{BF20C40A-27B6-4E13-AEF1-FFC6D3574E18}" dt="2023-08-16T12:23:00.001" v="8071" actId="14100"/>
          <ac:graphicFrameMkLst>
            <pc:docMk/>
            <pc:sldMk cId="3668540517" sldId="365"/>
            <ac:graphicFrameMk id="25" creationId="{75A13AAB-1E87-AAB3-6E9F-5B912FB80550}"/>
          </ac:graphicFrameMkLst>
        </pc:graphicFrameChg>
        <pc:graphicFrameChg chg="mod modGraphic">
          <ac:chgData name="김민수" userId="14982e88-ca49-4fc2-bac7-3723f492d2ae" providerId="ADAL" clId="{BF20C40A-27B6-4E13-AEF1-FFC6D3574E18}" dt="2023-08-16T12:23:39.482" v="8096" actId="1076"/>
          <ac:graphicFrameMkLst>
            <pc:docMk/>
            <pc:sldMk cId="3668540517" sldId="365"/>
            <ac:graphicFrameMk id="38" creationId="{AB660094-5C7F-B9C9-CDBC-5CFBD561DF6A}"/>
          </ac:graphicFrameMkLst>
        </pc:graphicFrameChg>
        <pc:picChg chg="del">
          <ac:chgData name="김민수" userId="14982e88-ca49-4fc2-bac7-3723f492d2ae" providerId="ADAL" clId="{BF20C40A-27B6-4E13-AEF1-FFC6D3574E18}" dt="2023-08-16T12:22:02.219" v="8046" actId="478"/>
          <ac:picMkLst>
            <pc:docMk/>
            <pc:sldMk cId="3668540517" sldId="365"/>
            <ac:picMk id="6" creationId="{142CC6F7-8F05-6A2C-E352-1D1E885D0029}"/>
          </ac:picMkLst>
        </pc:picChg>
        <pc:picChg chg="add mod">
          <ac:chgData name="김민수" userId="14982e88-ca49-4fc2-bac7-3723f492d2ae" providerId="ADAL" clId="{BF20C40A-27B6-4E13-AEF1-FFC6D3574E18}" dt="2023-08-16T12:22:09.688" v="8047" actId="1076"/>
          <ac:picMkLst>
            <pc:docMk/>
            <pc:sldMk cId="3668540517" sldId="365"/>
            <ac:picMk id="7" creationId="{9107ED96-F6FB-DEE2-4668-4A6D63888E56}"/>
          </ac:picMkLst>
        </pc:picChg>
        <pc:picChg chg="add mod">
          <ac:chgData name="김민수" userId="14982e88-ca49-4fc2-bac7-3723f492d2ae" providerId="ADAL" clId="{BF20C40A-27B6-4E13-AEF1-FFC6D3574E18}" dt="2023-08-16T12:22:15.744" v="8048" actId="1076"/>
          <ac:picMkLst>
            <pc:docMk/>
            <pc:sldMk cId="3668540517" sldId="365"/>
            <ac:picMk id="8" creationId="{4E84E718-8D56-4850-97EA-2F210B2F356D}"/>
          </ac:picMkLst>
        </pc:picChg>
        <pc:picChg chg="del">
          <ac:chgData name="김민수" userId="14982e88-ca49-4fc2-bac7-3723f492d2ae" providerId="ADAL" clId="{BF20C40A-27B6-4E13-AEF1-FFC6D3574E18}" dt="2023-08-16T12:22:16.257" v="8049" actId="478"/>
          <ac:picMkLst>
            <pc:docMk/>
            <pc:sldMk cId="3668540517" sldId="365"/>
            <ac:picMk id="10" creationId="{CE98C29C-16C1-1C4D-775A-47CA3694A4CE}"/>
          </ac:picMkLst>
        </pc:picChg>
      </pc:sldChg>
      <pc:sldChg chg="addSp delSp modSp add mod ord">
        <pc:chgData name="김민수" userId="14982e88-ca49-4fc2-bac7-3723f492d2ae" providerId="ADAL" clId="{BF20C40A-27B6-4E13-AEF1-FFC6D3574E18}" dt="2023-08-22T08:36:01.055" v="9157" actId="164"/>
        <pc:sldMkLst>
          <pc:docMk/>
          <pc:sldMk cId="780335363" sldId="366"/>
        </pc:sldMkLst>
        <pc:spChg chg="mod">
          <ac:chgData name="김민수" userId="14982e88-ca49-4fc2-bac7-3723f492d2ae" providerId="ADAL" clId="{BF20C40A-27B6-4E13-AEF1-FFC6D3574E18}" dt="2023-08-16T12:14:54.229" v="7847"/>
          <ac:spMkLst>
            <pc:docMk/>
            <pc:sldMk cId="780335363" sldId="366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12:16:56.953" v="7912" actId="20577"/>
          <ac:spMkLst>
            <pc:docMk/>
            <pc:sldMk cId="780335363" sldId="366"/>
            <ac:spMk id="3" creationId="{6EF73FBE-C487-72C1-3608-6F0651710A0B}"/>
          </ac:spMkLst>
        </pc:spChg>
        <pc:spChg chg="mod">
          <ac:chgData name="김민수" userId="14982e88-ca49-4fc2-bac7-3723f492d2ae" providerId="ADAL" clId="{BF20C40A-27B6-4E13-AEF1-FFC6D3574E18}" dt="2023-08-16T12:16:49.582" v="7908" actId="1076"/>
          <ac:spMkLst>
            <pc:docMk/>
            <pc:sldMk cId="780335363" sldId="366"/>
            <ac:spMk id="7" creationId="{6F110F29-FAA8-3543-5F76-BAD51ADCF80F}"/>
          </ac:spMkLst>
        </pc:spChg>
        <pc:spChg chg="mod">
          <ac:chgData name="김민수" userId="14982e88-ca49-4fc2-bac7-3723f492d2ae" providerId="ADAL" clId="{BF20C40A-27B6-4E13-AEF1-FFC6D3574E18}" dt="2023-08-16T12:16:49.582" v="7908" actId="1076"/>
          <ac:spMkLst>
            <pc:docMk/>
            <pc:sldMk cId="780335363" sldId="366"/>
            <ac:spMk id="9" creationId="{647F54F1-BFA6-9B27-795F-E04DBAFBAA31}"/>
          </ac:spMkLst>
        </pc:spChg>
        <pc:spChg chg="mod">
          <ac:chgData name="김민수" userId="14982e88-ca49-4fc2-bac7-3723f492d2ae" providerId="ADAL" clId="{BF20C40A-27B6-4E13-AEF1-FFC6D3574E18}" dt="2023-08-16T12:16:49.582" v="7908" actId="1076"/>
          <ac:spMkLst>
            <pc:docMk/>
            <pc:sldMk cId="780335363" sldId="366"/>
            <ac:spMk id="10" creationId="{CB1C167E-3DCE-5883-A8C5-F04F1C7E5BE2}"/>
          </ac:spMkLst>
        </pc:spChg>
        <pc:spChg chg="del">
          <ac:chgData name="김민수" userId="14982e88-ca49-4fc2-bac7-3723f492d2ae" providerId="ADAL" clId="{BF20C40A-27B6-4E13-AEF1-FFC6D3574E18}" dt="2023-08-16T12:16:51.276" v="7909" actId="478"/>
          <ac:spMkLst>
            <pc:docMk/>
            <pc:sldMk cId="780335363" sldId="366"/>
            <ac:spMk id="12" creationId="{F3B4AF02-0013-E3D4-FA75-441EFF3DC8CD}"/>
          </ac:spMkLst>
        </pc:spChg>
        <pc:spChg chg="mod">
          <ac:chgData name="김민수" userId="14982e88-ca49-4fc2-bac7-3723f492d2ae" providerId="ADAL" clId="{BF20C40A-27B6-4E13-AEF1-FFC6D3574E18}" dt="2023-08-16T12:16:52.133" v="7910"/>
          <ac:spMkLst>
            <pc:docMk/>
            <pc:sldMk cId="780335363" sldId="366"/>
            <ac:spMk id="16" creationId="{44693C41-96F8-282F-28B1-3F624419110D}"/>
          </ac:spMkLst>
        </pc:spChg>
        <pc:spChg chg="mod">
          <ac:chgData name="김민수" userId="14982e88-ca49-4fc2-bac7-3723f492d2ae" providerId="ADAL" clId="{BF20C40A-27B6-4E13-AEF1-FFC6D3574E18}" dt="2023-08-16T12:16:52.133" v="7910"/>
          <ac:spMkLst>
            <pc:docMk/>
            <pc:sldMk cId="780335363" sldId="366"/>
            <ac:spMk id="19" creationId="{A734FEB3-7A9E-6DB6-B7D9-15B737FD7C83}"/>
          </ac:spMkLst>
        </pc:spChg>
        <pc:spChg chg="mod">
          <ac:chgData name="김민수" userId="14982e88-ca49-4fc2-bac7-3723f492d2ae" providerId="ADAL" clId="{BF20C40A-27B6-4E13-AEF1-FFC6D3574E18}" dt="2023-08-16T12:16:49.582" v="7908" actId="1076"/>
          <ac:spMkLst>
            <pc:docMk/>
            <pc:sldMk cId="780335363" sldId="366"/>
            <ac:spMk id="22" creationId="{D0D4BC32-E784-730A-C156-F927E22F51E7}"/>
          </ac:spMkLst>
        </pc:spChg>
        <pc:spChg chg="mod">
          <ac:chgData name="김민수" userId="14982e88-ca49-4fc2-bac7-3723f492d2ae" providerId="ADAL" clId="{BF20C40A-27B6-4E13-AEF1-FFC6D3574E18}" dt="2023-08-16T12:16:49.582" v="7908" actId="1076"/>
          <ac:spMkLst>
            <pc:docMk/>
            <pc:sldMk cId="780335363" sldId="366"/>
            <ac:spMk id="24" creationId="{0D6174E3-1798-81EA-B863-B413FA1C418C}"/>
          </ac:spMkLst>
        </pc:spChg>
        <pc:spChg chg="mod">
          <ac:chgData name="김민수" userId="14982e88-ca49-4fc2-bac7-3723f492d2ae" providerId="ADAL" clId="{BF20C40A-27B6-4E13-AEF1-FFC6D3574E18}" dt="2023-08-16T12:16:49.582" v="7908" actId="1076"/>
          <ac:spMkLst>
            <pc:docMk/>
            <pc:sldMk cId="780335363" sldId="366"/>
            <ac:spMk id="25" creationId="{BC2118D2-7F62-40FF-F0EB-D6E06DBA5A5D}"/>
          </ac:spMkLst>
        </pc:spChg>
        <pc:spChg chg="add mod">
          <ac:chgData name="김민수" userId="14982e88-ca49-4fc2-bac7-3723f492d2ae" providerId="ADAL" clId="{BF20C40A-27B6-4E13-AEF1-FFC6D3574E18}" dt="2023-08-22T08:36:01.055" v="9157" actId="164"/>
          <ac:spMkLst>
            <pc:docMk/>
            <pc:sldMk cId="780335363" sldId="366"/>
            <ac:spMk id="29" creationId="{4F53B81D-5281-93D9-A45F-001E06A01630}"/>
          </ac:spMkLst>
        </pc:spChg>
        <pc:spChg chg="add mod">
          <ac:chgData name="김민수" userId="14982e88-ca49-4fc2-bac7-3723f492d2ae" providerId="ADAL" clId="{BF20C40A-27B6-4E13-AEF1-FFC6D3574E18}" dt="2023-08-22T08:36:01.055" v="9157" actId="164"/>
          <ac:spMkLst>
            <pc:docMk/>
            <pc:sldMk cId="780335363" sldId="366"/>
            <ac:spMk id="30" creationId="{2E73F8D0-1D3A-C1B2-F3D2-04FAF366CAD7}"/>
          </ac:spMkLst>
        </pc:spChg>
        <pc:spChg chg="add mod">
          <ac:chgData name="김민수" userId="14982e88-ca49-4fc2-bac7-3723f492d2ae" providerId="ADAL" clId="{BF20C40A-27B6-4E13-AEF1-FFC6D3574E18}" dt="2023-08-22T08:36:01.055" v="9157" actId="164"/>
          <ac:spMkLst>
            <pc:docMk/>
            <pc:sldMk cId="780335363" sldId="366"/>
            <ac:spMk id="31" creationId="{0B4834AB-23DB-6521-BB37-7A70290BE538}"/>
          </ac:spMkLst>
        </pc:spChg>
        <pc:spChg chg="add mod">
          <ac:chgData name="김민수" userId="14982e88-ca49-4fc2-bac7-3723f492d2ae" providerId="ADAL" clId="{BF20C40A-27B6-4E13-AEF1-FFC6D3574E18}" dt="2023-08-22T08:36:01.055" v="9157" actId="164"/>
          <ac:spMkLst>
            <pc:docMk/>
            <pc:sldMk cId="780335363" sldId="366"/>
            <ac:spMk id="32" creationId="{0B691D2C-213D-BD80-0840-62333193BC15}"/>
          </ac:spMkLst>
        </pc:spChg>
        <pc:grpChg chg="del mod">
          <ac:chgData name="김민수" userId="14982e88-ca49-4fc2-bac7-3723f492d2ae" providerId="ADAL" clId="{BF20C40A-27B6-4E13-AEF1-FFC6D3574E18}" dt="2023-08-16T12:16:51.276" v="7909" actId="478"/>
          <ac:grpSpMkLst>
            <pc:docMk/>
            <pc:sldMk cId="780335363" sldId="366"/>
            <ac:grpSpMk id="5" creationId="{2CE8C230-8CD4-4DE1-2B9D-08540989C0ED}"/>
          </ac:grpSpMkLst>
        </pc:grpChg>
        <pc:grpChg chg="add mod">
          <ac:chgData name="김민수" userId="14982e88-ca49-4fc2-bac7-3723f492d2ae" providerId="ADAL" clId="{BF20C40A-27B6-4E13-AEF1-FFC6D3574E18}" dt="2023-08-22T08:36:01.055" v="9157" actId="164"/>
          <ac:grpSpMkLst>
            <pc:docMk/>
            <pc:sldMk cId="780335363" sldId="366"/>
            <ac:grpSpMk id="5" creationId="{9CE4DE36-D096-0581-179C-0CEF690F9361}"/>
          </ac:grpSpMkLst>
        </pc:grpChg>
        <pc:grpChg chg="mod">
          <ac:chgData name="김민수" userId="14982e88-ca49-4fc2-bac7-3723f492d2ae" providerId="ADAL" clId="{BF20C40A-27B6-4E13-AEF1-FFC6D3574E18}" dt="2023-08-16T12:16:49.582" v="7908" actId="1076"/>
          <ac:grpSpMkLst>
            <pc:docMk/>
            <pc:sldMk cId="780335363" sldId="366"/>
            <ac:grpSpMk id="6" creationId="{C1A151C8-3C92-C14D-AED4-DD8686342958}"/>
          </ac:grpSpMkLst>
        </pc:grpChg>
        <pc:grpChg chg="add mod">
          <ac:chgData name="김민수" userId="14982e88-ca49-4fc2-bac7-3723f492d2ae" providerId="ADAL" clId="{BF20C40A-27B6-4E13-AEF1-FFC6D3574E18}" dt="2023-08-16T12:16:52.133" v="7910"/>
          <ac:grpSpMkLst>
            <pc:docMk/>
            <pc:sldMk cId="780335363" sldId="366"/>
            <ac:grpSpMk id="14" creationId="{E371E93B-D737-28BC-0983-D33A0D36EC5E}"/>
          </ac:grpSpMkLst>
        </pc:grpChg>
        <pc:grpChg chg="add mod">
          <ac:chgData name="김민수" userId="14982e88-ca49-4fc2-bac7-3723f492d2ae" providerId="ADAL" clId="{BF20C40A-27B6-4E13-AEF1-FFC6D3574E18}" dt="2023-08-16T12:16:52.133" v="7910"/>
          <ac:grpSpMkLst>
            <pc:docMk/>
            <pc:sldMk cId="780335363" sldId="366"/>
            <ac:grpSpMk id="17" creationId="{BA40D4F3-B8AE-BD4A-BF56-051FA803F74D}"/>
          </ac:grpSpMkLst>
        </pc:grpChg>
        <pc:grpChg chg="del mod">
          <ac:chgData name="김민수" userId="14982e88-ca49-4fc2-bac7-3723f492d2ae" providerId="ADAL" clId="{BF20C40A-27B6-4E13-AEF1-FFC6D3574E18}" dt="2023-08-16T12:16:51.276" v="7909" actId="478"/>
          <ac:grpSpMkLst>
            <pc:docMk/>
            <pc:sldMk cId="780335363" sldId="366"/>
            <ac:grpSpMk id="20" creationId="{AF424749-AB24-4A91-24AC-03DC629812F9}"/>
          </ac:grpSpMkLst>
        </pc:grpChg>
        <pc:grpChg chg="mod">
          <ac:chgData name="김민수" userId="14982e88-ca49-4fc2-bac7-3723f492d2ae" providerId="ADAL" clId="{BF20C40A-27B6-4E13-AEF1-FFC6D3574E18}" dt="2023-08-16T12:16:49.582" v="7908" actId="1076"/>
          <ac:grpSpMkLst>
            <pc:docMk/>
            <pc:sldMk cId="780335363" sldId="366"/>
            <ac:grpSpMk id="21" creationId="{F8969D00-83CC-3027-5580-5BADD44C13AC}"/>
          </ac:grpSpMkLst>
        </pc:grpChg>
        <pc:graphicFrameChg chg="add mod modGraphic">
          <ac:chgData name="김민수" userId="14982e88-ca49-4fc2-bac7-3723f492d2ae" providerId="ADAL" clId="{BF20C40A-27B6-4E13-AEF1-FFC6D3574E18}" dt="2023-08-16T12:18:05.132" v="7943" actId="20577"/>
          <ac:graphicFrameMkLst>
            <pc:docMk/>
            <pc:sldMk cId="780335363" sldId="366"/>
            <ac:graphicFrameMk id="28" creationId="{3D8607AA-FA2E-5109-FB71-31215C6D56C0}"/>
          </ac:graphicFrameMkLst>
        </pc:graphicFrameChg>
        <pc:picChg chg="mod">
          <ac:chgData name="김민수" userId="14982e88-ca49-4fc2-bac7-3723f492d2ae" providerId="ADAL" clId="{BF20C40A-27B6-4E13-AEF1-FFC6D3574E18}" dt="2023-08-16T12:16:49.582" v="7908" actId="1076"/>
          <ac:picMkLst>
            <pc:docMk/>
            <pc:sldMk cId="780335363" sldId="366"/>
            <ac:picMk id="8" creationId="{614B16A6-2FE7-2645-1860-DE7F4F09ED79}"/>
          </ac:picMkLst>
        </pc:picChg>
        <pc:picChg chg="del mod">
          <ac:chgData name="김민수" userId="14982e88-ca49-4fc2-bac7-3723f492d2ae" providerId="ADAL" clId="{BF20C40A-27B6-4E13-AEF1-FFC6D3574E18}" dt="2023-08-16T12:16:51.276" v="7909" actId="478"/>
          <ac:picMkLst>
            <pc:docMk/>
            <pc:sldMk cId="780335363" sldId="366"/>
            <ac:picMk id="11" creationId="{15D9F374-C3E0-4860-6B6E-671BDF8462A5}"/>
          </ac:picMkLst>
        </pc:picChg>
        <pc:picChg chg="add mod">
          <ac:chgData name="김민수" userId="14982e88-ca49-4fc2-bac7-3723f492d2ae" providerId="ADAL" clId="{BF20C40A-27B6-4E13-AEF1-FFC6D3574E18}" dt="2023-08-22T08:36:01.055" v="9157" actId="164"/>
          <ac:picMkLst>
            <pc:docMk/>
            <pc:sldMk cId="780335363" sldId="366"/>
            <ac:picMk id="13" creationId="{8E692C56-DDCF-4CC8-B3DB-44242EB5E090}"/>
          </ac:picMkLst>
        </pc:picChg>
        <pc:picChg chg="mod">
          <ac:chgData name="김민수" userId="14982e88-ca49-4fc2-bac7-3723f492d2ae" providerId="ADAL" clId="{BF20C40A-27B6-4E13-AEF1-FFC6D3574E18}" dt="2023-08-16T12:16:52.133" v="7910"/>
          <ac:picMkLst>
            <pc:docMk/>
            <pc:sldMk cId="780335363" sldId="366"/>
            <ac:picMk id="15" creationId="{07E9CA2F-48AC-1DF2-6D13-3A5AC010818C}"/>
          </ac:picMkLst>
        </pc:picChg>
        <pc:picChg chg="mod">
          <ac:chgData name="김민수" userId="14982e88-ca49-4fc2-bac7-3723f492d2ae" providerId="ADAL" clId="{BF20C40A-27B6-4E13-AEF1-FFC6D3574E18}" dt="2023-08-16T12:16:52.133" v="7910"/>
          <ac:picMkLst>
            <pc:docMk/>
            <pc:sldMk cId="780335363" sldId="366"/>
            <ac:picMk id="18" creationId="{6A1374F8-D18C-12E8-DAE7-7B1C0A415693}"/>
          </ac:picMkLst>
        </pc:picChg>
        <pc:picChg chg="mod">
          <ac:chgData name="김민수" userId="14982e88-ca49-4fc2-bac7-3723f492d2ae" providerId="ADAL" clId="{BF20C40A-27B6-4E13-AEF1-FFC6D3574E18}" dt="2023-08-16T12:16:49.582" v="7908" actId="1076"/>
          <ac:picMkLst>
            <pc:docMk/>
            <pc:sldMk cId="780335363" sldId="366"/>
            <ac:picMk id="23" creationId="{71989153-9BD1-72C9-7B0D-8231E941A0B1}"/>
          </ac:picMkLst>
        </pc:picChg>
        <pc:picChg chg="del mod">
          <ac:chgData name="김민수" userId="14982e88-ca49-4fc2-bac7-3723f492d2ae" providerId="ADAL" clId="{BF20C40A-27B6-4E13-AEF1-FFC6D3574E18}" dt="2023-08-16T12:16:51.276" v="7909" actId="478"/>
          <ac:picMkLst>
            <pc:docMk/>
            <pc:sldMk cId="780335363" sldId="366"/>
            <ac:picMk id="26" creationId="{15D158E7-33F5-1EF5-10BC-05DE728A5BFD}"/>
          </ac:picMkLst>
        </pc:picChg>
        <pc:picChg chg="add mod">
          <ac:chgData name="김민수" userId="14982e88-ca49-4fc2-bac7-3723f492d2ae" providerId="ADAL" clId="{BF20C40A-27B6-4E13-AEF1-FFC6D3574E18}" dt="2023-08-16T12:17:39.032" v="7917" actId="1076"/>
          <ac:picMkLst>
            <pc:docMk/>
            <pc:sldMk cId="780335363" sldId="366"/>
            <ac:picMk id="27" creationId="{E74B331F-0CB3-DAED-5F7B-A8606B660BDD}"/>
          </ac:picMkLst>
        </pc:picChg>
        <pc:picChg chg="del mod">
          <ac:chgData name="김민수" userId="14982e88-ca49-4fc2-bac7-3723f492d2ae" providerId="ADAL" clId="{BF20C40A-27B6-4E13-AEF1-FFC6D3574E18}" dt="2023-08-16T12:16:51.276" v="7909" actId="478"/>
          <ac:picMkLst>
            <pc:docMk/>
            <pc:sldMk cId="780335363" sldId="366"/>
            <ac:picMk id="34" creationId="{55ABA0BD-A065-8955-444E-1057E8A52D8A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12:16:21.247" v="7902" actId="1076"/>
        <pc:sldMkLst>
          <pc:docMk/>
          <pc:sldMk cId="364171279" sldId="367"/>
        </pc:sldMkLst>
        <pc:spChg chg="mod">
          <ac:chgData name="김민수" userId="14982e88-ca49-4fc2-bac7-3723f492d2ae" providerId="ADAL" clId="{BF20C40A-27B6-4E13-AEF1-FFC6D3574E18}" dt="2023-08-16T12:15:19.729" v="7884" actId="20577"/>
          <ac:spMkLst>
            <pc:docMk/>
            <pc:sldMk cId="364171279" sldId="367"/>
            <ac:spMk id="3" creationId="{6EF73FBE-C487-72C1-3608-6F0651710A0B}"/>
          </ac:spMkLst>
        </pc:spChg>
        <pc:spChg chg="del">
          <ac:chgData name="김민수" userId="14982e88-ca49-4fc2-bac7-3723f492d2ae" providerId="ADAL" clId="{BF20C40A-27B6-4E13-AEF1-FFC6D3574E18}" dt="2023-08-16T12:15:40.326" v="7887" actId="478"/>
          <ac:spMkLst>
            <pc:docMk/>
            <pc:sldMk cId="364171279" sldId="367"/>
            <ac:spMk id="12" creationId="{F3B4AF02-0013-E3D4-FA75-441EFF3DC8CD}"/>
          </ac:spMkLst>
        </pc:spChg>
        <pc:spChg chg="mod">
          <ac:chgData name="김민수" userId="14982e88-ca49-4fc2-bac7-3723f492d2ae" providerId="ADAL" clId="{BF20C40A-27B6-4E13-AEF1-FFC6D3574E18}" dt="2023-08-16T12:15:29.456" v="7885"/>
          <ac:spMkLst>
            <pc:docMk/>
            <pc:sldMk cId="364171279" sldId="367"/>
            <ac:spMk id="15" creationId="{DD33D015-673E-6665-E922-6A282A5F4278}"/>
          </ac:spMkLst>
        </pc:spChg>
        <pc:spChg chg="mod">
          <ac:chgData name="김민수" userId="14982e88-ca49-4fc2-bac7-3723f492d2ae" providerId="ADAL" clId="{BF20C40A-27B6-4E13-AEF1-FFC6D3574E18}" dt="2023-08-16T12:16:10.767" v="7899" actId="1076"/>
          <ac:spMkLst>
            <pc:docMk/>
            <pc:sldMk cId="364171279" sldId="367"/>
            <ac:spMk id="19" creationId="{D9523109-CEF6-B4C9-47E8-C04AF9F239AC}"/>
          </ac:spMkLst>
        </pc:spChg>
        <pc:spChg chg="mod">
          <ac:chgData name="김민수" userId="14982e88-ca49-4fc2-bac7-3723f492d2ae" providerId="ADAL" clId="{BF20C40A-27B6-4E13-AEF1-FFC6D3574E18}" dt="2023-08-16T12:16:19.831" v="7901" actId="1076"/>
          <ac:spMkLst>
            <pc:docMk/>
            <pc:sldMk cId="364171279" sldId="367"/>
            <ac:spMk id="30" creationId="{0EF593DE-A773-3513-42B4-67FBEC3ED3C8}"/>
          </ac:spMkLst>
        </pc:spChg>
        <pc:grpChg chg="del">
          <ac:chgData name="김민수" userId="14982e88-ca49-4fc2-bac7-3723f492d2ae" providerId="ADAL" clId="{BF20C40A-27B6-4E13-AEF1-FFC6D3574E18}" dt="2023-08-16T12:15:40.326" v="7887" actId="478"/>
          <ac:grpSpMkLst>
            <pc:docMk/>
            <pc:sldMk cId="364171279" sldId="367"/>
            <ac:grpSpMk id="5" creationId="{2CE8C230-8CD4-4DE1-2B9D-08540989C0ED}"/>
          </ac:grpSpMkLst>
        </pc:grpChg>
        <pc:grpChg chg="add del mod">
          <ac:chgData name="김민수" userId="14982e88-ca49-4fc2-bac7-3723f492d2ae" providerId="ADAL" clId="{BF20C40A-27B6-4E13-AEF1-FFC6D3574E18}" dt="2023-08-16T12:15:30.253" v="7886"/>
          <ac:grpSpMkLst>
            <pc:docMk/>
            <pc:sldMk cId="364171279" sldId="367"/>
            <ac:grpSpMk id="13" creationId="{97085A6E-1B1E-0FC9-9EBF-88B7BE9AA9F5}"/>
          </ac:grpSpMkLst>
        </pc:grpChg>
        <pc:grpChg chg="add mod">
          <ac:chgData name="김민수" userId="14982e88-ca49-4fc2-bac7-3723f492d2ae" providerId="ADAL" clId="{BF20C40A-27B6-4E13-AEF1-FFC6D3574E18}" dt="2023-08-16T12:16:10.767" v="7899" actId="1076"/>
          <ac:grpSpMkLst>
            <pc:docMk/>
            <pc:sldMk cId="364171279" sldId="367"/>
            <ac:grpSpMk id="17" creationId="{48B8D425-E93E-9457-1402-46C845D0D5C8}"/>
          </ac:grpSpMkLst>
        </pc:grpChg>
        <pc:grpChg chg="del">
          <ac:chgData name="김민수" userId="14982e88-ca49-4fc2-bac7-3723f492d2ae" providerId="ADAL" clId="{BF20C40A-27B6-4E13-AEF1-FFC6D3574E18}" dt="2023-08-16T12:15:40.326" v="7887" actId="478"/>
          <ac:grpSpMkLst>
            <pc:docMk/>
            <pc:sldMk cId="364171279" sldId="367"/>
            <ac:grpSpMk id="20" creationId="{AF424749-AB24-4A91-24AC-03DC629812F9}"/>
          </ac:grpSpMkLst>
        </pc:grpChg>
        <pc:grpChg chg="add mod">
          <ac:chgData name="김민수" userId="14982e88-ca49-4fc2-bac7-3723f492d2ae" providerId="ADAL" clId="{BF20C40A-27B6-4E13-AEF1-FFC6D3574E18}" dt="2023-08-16T12:16:19.831" v="7901" actId="1076"/>
          <ac:grpSpMkLst>
            <pc:docMk/>
            <pc:sldMk cId="364171279" sldId="367"/>
            <ac:grpSpMk id="28" creationId="{FAEFF769-ED48-1A67-64D1-C10D374FEE3A}"/>
          </ac:grpSpMkLst>
        </pc:grpChg>
        <pc:picChg chg="del">
          <ac:chgData name="김민수" userId="14982e88-ca49-4fc2-bac7-3723f492d2ae" providerId="ADAL" clId="{BF20C40A-27B6-4E13-AEF1-FFC6D3574E18}" dt="2023-08-16T12:15:40.326" v="7887" actId="478"/>
          <ac:picMkLst>
            <pc:docMk/>
            <pc:sldMk cId="364171279" sldId="367"/>
            <ac:picMk id="11" creationId="{15D9F374-C3E0-4860-6B6E-671BDF8462A5}"/>
          </ac:picMkLst>
        </pc:picChg>
        <pc:picChg chg="mod">
          <ac:chgData name="김민수" userId="14982e88-ca49-4fc2-bac7-3723f492d2ae" providerId="ADAL" clId="{BF20C40A-27B6-4E13-AEF1-FFC6D3574E18}" dt="2023-08-16T12:15:29.456" v="7885"/>
          <ac:picMkLst>
            <pc:docMk/>
            <pc:sldMk cId="364171279" sldId="367"/>
            <ac:picMk id="14" creationId="{ACF6327E-6861-FB41-6909-4ED66F7D534B}"/>
          </ac:picMkLst>
        </pc:picChg>
        <pc:picChg chg="add del mod">
          <ac:chgData name="김민수" userId="14982e88-ca49-4fc2-bac7-3723f492d2ae" providerId="ADAL" clId="{BF20C40A-27B6-4E13-AEF1-FFC6D3574E18}" dt="2023-08-16T12:15:30.253" v="7886"/>
          <ac:picMkLst>
            <pc:docMk/>
            <pc:sldMk cId="364171279" sldId="367"/>
            <ac:picMk id="16" creationId="{5F40C6FF-5AB7-5F7C-4F2E-E7F1AA8D960B}"/>
          </ac:picMkLst>
        </pc:picChg>
        <pc:picChg chg="mod">
          <ac:chgData name="김민수" userId="14982e88-ca49-4fc2-bac7-3723f492d2ae" providerId="ADAL" clId="{BF20C40A-27B6-4E13-AEF1-FFC6D3574E18}" dt="2023-08-16T12:16:10.767" v="7899" actId="1076"/>
          <ac:picMkLst>
            <pc:docMk/>
            <pc:sldMk cId="364171279" sldId="367"/>
            <ac:picMk id="18" creationId="{4C9E878C-F99E-894F-C63F-104D2303166D}"/>
          </ac:picMkLst>
        </pc:picChg>
        <pc:picChg chg="del">
          <ac:chgData name="김민수" userId="14982e88-ca49-4fc2-bac7-3723f492d2ae" providerId="ADAL" clId="{BF20C40A-27B6-4E13-AEF1-FFC6D3574E18}" dt="2023-08-16T12:15:40.326" v="7887" actId="478"/>
          <ac:picMkLst>
            <pc:docMk/>
            <pc:sldMk cId="364171279" sldId="367"/>
            <ac:picMk id="26" creationId="{15D158E7-33F5-1EF5-10BC-05DE728A5BFD}"/>
          </ac:picMkLst>
        </pc:picChg>
        <pc:picChg chg="add mod">
          <ac:chgData name="김민수" userId="14982e88-ca49-4fc2-bac7-3723f492d2ae" providerId="ADAL" clId="{BF20C40A-27B6-4E13-AEF1-FFC6D3574E18}" dt="2023-08-16T12:16:06.008" v="7896" actId="1076"/>
          <ac:picMkLst>
            <pc:docMk/>
            <pc:sldMk cId="364171279" sldId="367"/>
            <ac:picMk id="27" creationId="{B7AAB2F9-7404-D976-6925-9D883169EDE4}"/>
          </ac:picMkLst>
        </pc:picChg>
        <pc:picChg chg="mod">
          <ac:chgData name="김민수" userId="14982e88-ca49-4fc2-bac7-3723f492d2ae" providerId="ADAL" clId="{BF20C40A-27B6-4E13-AEF1-FFC6D3574E18}" dt="2023-08-16T12:16:19.831" v="7901" actId="1076"/>
          <ac:picMkLst>
            <pc:docMk/>
            <pc:sldMk cId="364171279" sldId="367"/>
            <ac:picMk id="29" creationId="{A941CB5A-C07B-1B48-B1FA-8269A935E4C3}"/>
          </ac:picMkLst>
        </pc:picChg>
        <pc:picChg chg="add mod">
          <ac:chgData name="김민수" userId="14982e88-ca49-4fc2-bac7-3723f492d2ae" providerId="ADAL" clId="{BF20C40A-27B6-4E13-AEF1-FFC6D3574E18}" dt="2023-08-16T12:16:21.247" v="7902" actId="1076"/>
          <ac:picMkLst>
            <pc:docMk/>
            <pc:sldMk cId="364171279" sldId="367"/>
            <ac:picMk id="31" creationId="{95EC4BB6-E1AE-BC02-ACAF-F14C84CD1FAF}"/>
          </ac:picMkLst>
        </pc:picChg>
        <pc:picChg chg="del">
          <ac:chgData name="김민수" userId="14982e88-ca49-4fc2-bac7-3723f492d2ae" providerId="ADAL" clId="{BF20C40A-27B6-4E13-AEF1-FFC6D3574E18}" dt="2023-08-16T12:15:40.326" v="7887" actId="478"/>
          <ac:picMkLst>
            <pc:docMk/>
            <pc:sldMk cId="364171279" sldId="367"/>
            <ac:picMk id="34" creationId="{55ABA0BD-A065-8955-444E-1057E8A52D8A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12:20:05.509" v="7974" actId="20577"/>
        <pc:sldMkLst>
          <pc:docMk/>
          <pc:sldMk cId="3052372229" sldId="368"/>
        </pc:sldMkLst>
        <pc:spChg chg="mod">
          <ac:chgData name="김민수" userId="14982e88-ca49-4fc2-bac7-3723f492d2ae" providerId="ADAL" clId="{BF20C40A-27B6-4E13-AEF1-FFC6D3574E18}" dt="2023-08-16T12:19:59.060" v="7966"/>
          <ac:spMkLst>
            <pc:docMk/>
            <pc:sldMk cId="3052372229" sldId="368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12:20:05.509" v="7974" actId="20577"/>
          <ac:spMkLst>
            <pc:docMk/>
            <pc:sldMk cId="3052372229" sldId="368"/>
            <ac:spMk id="3" creationId="{6EF73FBE-C487-72C1-3608-6F0651710A0B}"/>
          </ac:spMkLst>
        </pc:spChg>
        <pc:spChg chg="add mod">
          <ac:chgData name="김민수" userId="14982e88-ca49-4fc2-bac7-3723f492d2ae" providerId="ADAL" clId="{BF20C40A-27B6-4E13-AEF1-FFC6D3574E18}" dt="2023-08-16T12:19:36.224" v="7961" actId="14100"/>
          <ac:spMkLst>
            <pc:docMk/>
            <pc:sldMk cId="3052372229" sldId="368"/>
            <ac:spMk id="11" creationId="{89EA5A02-EDC6-87A1-DC92-D1FF9DAE6996}"/>
          </ac:spMkLst>
        </pc:spChg>
        <pc:spChg chg="add mod">
          <ac:chgData name="김민수" userId="14982e88-ca49-4fc2-bac7-3723f492d2ae" providerId="ADAL" clId="{BF20C40A-27B6-4E13-AEF1-FFC6D3574E18}" dt="2023-08-16T12:19:43.520" v="7964" actId="14100"/>
          <ac:spMkLst>
            <pc:docMk/>
            <pc:sldMk cId="3052372229" sldId="368"/>
            <ac:spMk id="12" creationId="{27B89F8B-DF98-9EC1-6493-DEFD3384E507}"/>
          </ac:spMkLst>
        </pc:spChg>
        <pc:picChg chg="add mod ord">
          <ac:chgData name="김민수" userId="14982e88-ca49-4fc2-bac7-3723f492d2ae" providerId="ADAL" clId="{BF20C40A-27B6-4E13-AEF1-FFC6D3574E18}" dt="2023-08-16T12:18:59.220" v="7950" actId="167"/>
          <ac:picMkLst>
            <pc:docMk/>
            <pc:sldMk cId="3052372229" sldId="368"/>
            <ac:picMk id="6" creationId="{C9DA9681-35C1-9AF6-A235-F88CAD1C63EE}"/>
          </ac:picMkLst>
        </pc:picChg>
        <pc:picChg chg="del">
          <ac:chgData name="김민수" userId="14982e88-ca49-4fc2-bac7-3723f492d2ae" providerId="ADAL" clId="{BF20C40A-27B6-4E13-AEF1-FFC6D3574E18}" dt="2023-08-16T12:18:59.725" v="7951" actId="478"/>
          <ac:picMkLst>
            <pc:docMk/>
            <pc:sldMk cId="3052372229" sldId="368"/>
            <ac:picMk id="7" creationId="{2B71A322-9591-6964-EC23-160D1D3AECA8}"/>
          </ac:picMkLst>
        </pc:picChg>
        <pc:picChg chg="del">
          <ac:chgData name="김민수" userId="14982e88-ca49-4fc2-bac7-3723f492d2ae" providerId="ADAL" clId="{BF20C40A-27B6-4E13-AEF1-FFC6D3574E18}" dt="2023-08-16T12:19:15.649" v="7956" actId="478"/>
          <ac:picMkLst>
            <pc:docMk/>
            <pc:sldMk cId="3052372229" sldId="368"/>
            <ac:picMk id="8" creationId="{391E45C9-FD55-0FCB-18B8-53CEC3E1303A}"/>
          </ac:picMkLst>
        </pc:picChg>
        <pc:picChg chg="add mod ord">
          <ac:chgData name="김민수" userId="14982e88-ca49-4fc2-bac7-3723f492d2ae" providerId="ADAL" clId="{BF20C40A-27B6-4E13-AEF1-FFC6D3574E18}" dt="2023-08-16T12:19:15.193" v="7955" actId="167"/>
          <ac:picMkLst>
            <pc:docMk/>
            <pc:sldMk cId="3052372229" sldId="368"/>
            <ac:picMk id="9" creationId="{500FCF01-3859-F869-FBB5-01A8D43AE3DC}"/>
          </ac:picMkLst>
        </pc:picChg>
        <pc:picChg chg="add del mod">
          <ac:chgData name="김민수" userId="14982e88-ca49-4fc2-bac7-3723f492d2ae" providerId="ADAL" clId="{BF20C40A-27B6-4E13-AEF1-FFC6D3574E18}" dt="2023-08-16T12:19:23.785" v="7958"/>
          <ac:picMkLst>
            <pc:docMk/>
            <pc:sldMk cId="3052372229" sldId="368"/>
            <ac:picMk id="10" creationId="{2CC64F0B-E352-DB2A-3FD5-499DE3A8C257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6T12:21:06.361" v="8002" actId="478"/>
        <pc:sldMkLst>
          <pc:docMk/>
          <pc:sldMk cId="1513939872" sldId="369"/>
        </pc:sldMkLst>
        <pc:spChg chg="mod">
          <ac:chgData name="김민수" userId="14982e88-ca49-4fc2-bac7-3723f492d2ae" providerId="ADAL" clId="{BF20C40A-27B6-4E13-AEF1-FFC6D3574E18}" dt="2023-08-16T12:20:00.668" v="7967"/>
          <ac:spMkLst>
            <pc:docMk/>
            <pc:sldMk cId="1513939872" sldId="369"/>
            <ac:spMk id="2" creationId="{1AF62E33-F39F-9B5F-F471-1BF4BDF1057F}"/>
          </ac:spMkLst>
        </pc:spChg>
        <pc:spChg chg="mod">
          <ac:chgData name="김민수" userId="14982e88-ca49-4fc2-bac7-3723f492d2ae" providerId="ADAL" clId="{BF20C40A-27B6-4E13-AEF1-FFC6D3574E18}" dt="2023-08-16T12:20:09.453" v="7983" actId="20577"/>
          <ac:spMkLst>
            <pc:docMk/>
            <pc:sldMk cId="1513939872" sldId="369"/>
            <ac:spMk id="3" creationId="{6EF73FBE-C487-72C1-3608-6F0651710A0B}"/>
          </ac:spMkLst>
        </pc:spChg>
        <pc:spChg chg="del mod">
          <ac:chgData name="김민수" userId="14982e88-ca49-4fc2-bac7-3723f492d2ae" providerId="ADAL" clId="{BF20C40A-27B6-4E13-AEF1-FFC6D3574E18}" dt="2023-08-16T12:20:58.205" v="7997" actId="478"/>
          <ac:spMkLst>
            <pc:docMk/>
            <pc:sldMk cId="1513939872" sldId="369"/>
            <ac:spMk id="9" creationId="{5973938F-7DE5-B669-6D81-B31A48A77240}"/>
          </ac:spMkLst>
        </pc:spChg>
        <pc:spChg chg="del">
          <ac:chgData name="김민수" userId="14982e88-ca49-4fc2-bac7-3723f492d2ae" providerId="ADAL" clId="{BF20C40A-27B6-4E13-AEF1-FFC6D3574E18}" dt="2023-08-16T12:21:03.136" v="8001" actId="478"/>
          <ac:spMkLst>
            <pc:docMk/>
            <pc:sldMk cId="1513939872" sldId="369"/>
            <ac:spMk id="10" creationId="{68FE6EF0-98CB-2756-17BC-0A18ADF9A81C}"/>
          </ac:spMkLst>
        </pc:spChg>
        <pc:spChg chg="del">
          <ac:chgData name="김민수" userId="14982e88-ca49-4fc2-bac7-3723f492d2ae" providerId="ADAL" clId="{BF20C40A-27B6-4E13-AEF1-FFC6D3574E18}" dt="2023-08-16T12:20:59.898" v="7999" actId="478"/>
          <ac:spMkLst>
            <pc:docMk/>
            <pc:sldMk cId="1513939872" sldId="369"/>
            <ac:spMk id="11" creationId="{C7D0EDDE-9F55-3B88-03E1-58F867297BA4}"/>
          </ac:spMkLst>
        </pc:spChg>
        <pc:spChg chg="del">
          <ac:chgData name="김민수" userId="14982e88-ca49-4fc2-bac7-3723f492d2ae" providerId="ADAL" clId="{BF20C40A-27B6-4E13-AEF1-FFC6D3574E18}" dt="2023-08-16T12:20:59.050" v="7998" actId="478"/>
          <ac:spMkLst>
            <pc:docMk/>
            <pc:sldMk cId="1513939872" sldId="369"/>
            <ac:spMk id="14" creationId="{B9A1A7BF-23F4-BD6F-6B7F-150AEDEE8106}"/>
          </ac:spMkLst>
        </pc:spChg>
        <pc:spChg chg="del">
          <ac:chgData name="김민수" userId="14982e88-ca49-4fc2-bac7-3723f492d2ae" providerId="ADAL" clId="{BF20C40A-27B6-4E13-AEF1-FFC6D3574E18}" dt="2023-08-16T12:21:01.029" v="8000" actId="478"/>
          <ac:spMkLst>
            <pc:docMk/>
            <pc:sldMk cId="1513939872" sldId="369"/>
            <ac:spMk id="15" creationId="{1BCB6758-DE7B-D817-0C98-15C1FB14EE62}"/>
          </ac:spMkLst>
        </pc:spChg>
        <pc:spChg chg="del">
          <ac:chgData name="김민수" userId="14982e88-ca49-4fc2-bac7-3723f492d2ae" providerId="ADAL" clId="{BF20C40A-27B6-4E13-AEF1-FFC6D3574E18}" dt="2023-08-16T12:21:06.361" v="8002" actId="478"/>
          <ac:spMkLst>
            <pc:docMk/>
            <pc:sldMk cId="1513939872" sldId="369"/>
            <ac:spMk id="16" creationId="{D4FA0780-4F1D-757A-9C5A-8F88AEF16A56}"/>
          </ac:spMkLst>
        </pc:spChg>
        <pc:picChg chg="del">
          <ac:chgData name="김민수" userId="14982e88-ca49-4fc2-bac7-3723f492d2ae" providerId="ADAL" clId="{BF20C40A-27B6-4E13-AEF1-FFC6D3574E18}" dt="2023-08-16T12:20:28.240" v="7988" actId="478"/>
          <ac:picMkLst>
            <pc:docMk/>
            <pc:sldMk cId="1513939872" sldId="369"/>
            <ac:picMk id="6" creationId="{B4DE84EF-73D0-251A-26C6-70AA548DC24C}"/>
          </ac:picMkLst>
        </pc:picChg>
        <pc:picChg chg="add mod ord">
          <ac:chgData name="김민수" userId="14982e88-ca49-4fc2-bac7-3723f492d2ae" providerId="ADAL" clId="{BF20C40A-27B6-4E13-AEF1-FFC6D3574E18}" dt="2023-08-16T12:20:27.460" v="7987" actId="167"/>
          <ac:picMkLst>
            <pc:docMk/>
            <pc:sldMk cId="1513939872" sldId="369"/>
            <ac:picMk id="7" creationId="{11EAEDFF-CB2C-03D8-72AA-DC425E6D5216}"/>
          </ac:picMkLst>
        </pc:picChg>
        <pc:picChg chg="add mod ord">
          <ac:chgData name="김민수" userId="14982e88-ca49-4fc2-bac7-3723f492d2ae" providerId="ADAL" clId="{BF20C40A-27B6-4E13-AEF1-FFC6D3574E18}" dt="2023-08-16T12:20:39.579" v="7992" actId="167"/>
          <ac:picMkLst>
            <pc:docMk/>
            <pc:sldMk cId="1513939872" sldId="369"/>
            <ac:picMk id="8" creationId="{28740C53-92D4-D4BE-E901-1B4C277F3620}"/>
          </ac:picMkLst>
        </pc:picChg>
        <pc:picChg chg="del">
          <ac:chgData name="김민수" userId="14982e88-ca49-4fc2-bac7-3723f492d2ae" providerId="ADAL" clId="{BF20C40A-27B6-4E13-AEF1-FFC6D3574E18}" dt="2023-08-16T12:20:40.509" v="7993" actId="478"/>
          <ac:picMkLst>
            <pc:docMk/>
            <pc:sldMk cId="1513939872" sldId="369"/>
            <ac:picMk id="12" creationId="{3DBB5970-37F5-66A5-E966-CA0DC360AC18}"/>
          </ac:picMkLst>
        </pc:picChg>
      </pc:sldChg>
      <pc:sldChg chg="addSp delSp modSp add mod">
        <pc:chgData name="김민수" userId="14982e88-ca49-4fc2-bac7-3723f492d2ae" providerId="ADAL" clId="{BF20C40A-27B6-4E13-AEF1-FFC6D3574E18}" dt="2023-08-17T02:51:13.113" v="8696" actId="478"/>
        <pc:sldMkLst>
          <pc:docMk/>
          <pc:sldMk cId="3230091747" sldId="370"/>
        </pc:sldMkLst>
        <pc:graphicFrameChg chg="modGraphic">
          <ac:chgData name="김민수" userId="14982e88-ca49-4fc2-bac7-3723f492d2ae" providerId="ADAL" clId="{BF20C40A-27B6-4E13-AEF1-FFC6D3574E18}" dt="2023-08-17T02:39:29.562" v="8680" actId="20577"/>
          <ac:graphicFrameMkLst>
            <pc:docMk/>
            <pc:sldMk cId="3230091747" sldId="370"/>
            <ac:graphicFrameMk id="10" creationId="{424A62C0-2C78-7CC0-CE13-BB3BC6A781DD}"/>
          </ac:graphicFrameMkLst>
        </pc:graphicFrameChg>
        <pc:graphicFrameChg chg="mod modGraphic">
          <ac:chgData name="김민수" userId="14982e88-ca49-4fc2-bac7-3723f492d2ae" providerId="ADAL" clId="{BF20C40A-27B6-4E13-AEF1-FFC6D3574E18}" dt="2023-08-17T02:39:34.399" v="8685" actId="20577"/>
          <ac:graphicFrameMkLst>
            <pc:docMk/>
            <pc:sldMk cId="3230091747" sldId="370"/>
            <ac:graphicFrameMk id="15" creationId="{2C4013C0-F0D6-3B96-2359-0B965ED540C3}"/>
          </ac:graphicFrameMkLst>
        </pc:graphicFrameChg>
        <pc:picChg chg="add mod ord">
          <ac:chgData name="김민수" userId="14982e88-ca49-4fc2-bac7-3723f492d2ae" providerId="ADAL" clId="{BF20C40A-27B6-4E13-AEF1-FFC6D3574E18}" dt="2023-08-17T02:39:51.037" v="8689" actId="167"/>
          <ac:picMkLst>
            <pc:docMk/>
            <pc:sldMk cId="3230091747" sldId="370"/>
            <ac:picMk id="6" creationId="{557F8718-1354-35B0-EA3F-280424E47C6F}"/>
          </ac:picMkLst>
        </pc:picChg>
        <pc:picChg chg="add mod ord">
          <ac:chgData name="김민수" userId="14982e88-ca49-4fc2-bac7-3723f492d2ae" providerId="ADAL" clId="{BF20C40A-27B6-4E13-AEF1-FFC6D3574E18}" dt="2023-08-17T02:51:12.597" v="8695" actId="167"/>
          <ac:picMkLst>
            <pc:docMk/>
            <pc:sldMk cId="3230091747" sldId="370"/>
            <ac:picMk id="8" creationId="{00D04156-06CF-C231-692A-BC554AB5675A}"/>
          </ac:picMkLst>
        </pc:picChg>
        <pc:picChg chg="del">
          <ac:chgData name="김민수" userId="14982e88-ca49-4fc2-bac7-3723f492d2ae" providerId="ADAL" clId="{BF20C40A-27B6-4E13-AEF1-FFC6D3574E18}" dt="2023-08-17T02:39:51.456" v="8690" actId="478"/>
          <ac:picMkLst>
            <pc:docMk/>
            <pc:sldMk cId="3230091747" sldId="370"/>
            <ac:picMk id="18" creationId="{5013E9DB-1688-41CA-8B34-E3BBFDBA30DC}"/>
          </ac:picMkLst>
        </pc:picChg>
        <pc:picChg chg="del">
          <ac:chgData name="김민수" userId="14982e88-ca49-4fc2-bac7-3723f492d2ae" providerId="ADAL" clId="{BF20C40A-27B6-4E13-AEF1-FFC6D3574E18}" dt="2023-08-17T02:51:13.113" v="8696" actId="478"/>
          <ac:picMkLst>
            <pc:docMk/>
            <pc:sldMk cId="3230091747" sldId="370"/>
            <ac:picMk id="20" creationId="{1876D773-482A-D8BB-A37D-5AB07640E2D2}"/>
          </ac:picMkLst>
        </pc:picChg>
      </pc:sldChg>
      <pc:sldChg chg="add del">
        <pc:chgData name="김민수" userId="14982e88-ca49-4fc2-bac7-3723f492d2ae" providerId="ADAL" clId="{BF20C40A-27B6-4E13-AEF1-FFC6D3574E18}" dt="2023-08-17T02:39:22.699" v="8660" actId="2890"/>
        <pc:sldMkLst>
          <pc:docMk/>
          <pc:sldMk cId="1464875206" sldId="371"/>
        </pc:sldMkLst>
      </pc:sldChg>
      <pc:sldChg chg="addSp delSp modSp add mod">
        <pc:chgData name="김민수" userId="14982e88-ca49-4fc2-bac7-3723f492d2ae" providerId="ADAL" clId="{BF20C40A-27B6-4E13-AEF1-FFC6D3574E18}" dt="2023-08-17T02:51:58.529" v="8720" actId="478"/>
        <pc:sldMkLst>
          <pc:docMk/>
          <pc:sldMk cId="3836522016" sldId="371"/>
        </pc:sldMkLst>
        <pc:graphicFrameChg chg="modGraphic">
          <ac:chgData name="김민수" userId="14982e88-ca49-4fc2-bac7-3723f492d2ae" providerId="ADAL" clId="{BF20C40A-27B6-4E13-AEF1-FFC6D3574E18}" dt="2023-08-17T02:51:27.631" v="8705" actId="20577"/>
          <ac:graphicFrameMkLst>
            <pc:docMk/>
            <pc:sldMk cId="3836522016" sldId="371"/>
            <ac:graphicFrameMk id="10" creationId="{424A62C0-2C78-7CC0-CE13-BB3BC6A781DD}"/>
          </ac:graphicFrameMkLst>
        </pc:graphicFrameChg>
        <pc:graphicFrameChg chg="modGraphic">
          <ac:chgData name="김민수" userId="14982e88-ca49-4fc2-bac7-3723f492d2ae" providerId="ADAL" clId="{BF20C40A-27B6-4E13-AEF1-FFC6D3574E18}" dt="2023-08-17T02:51:43.761" v="8715" actId="20577"/>
          <ac:graphicFrameMkLst>
            <pc:docMk/>
            <pc:sldMk cId="3836522016" sldId="371"/>
            <ac:graphicFrameMk id="15" creationId="{2C4013C0-F0D6-3B96-2359-0B965ED540C3}"/>
          </ac:graphicFrameMkLst>
        </pc:graphicFrameChg>
        <pc:picChg chg="del">
          <ac:chgData name="김민수" userId="14982e88-ca49-4fc2-bac7-3723f492d2ae" providerId="ADAL" clId="{BF20C40A-27B6-4E13-AEF1-FFC6D3574E18}" dt="2023-08-17T02:51:40.918" v="8710" actId="478"/>
          <ac:picMkLst>
            <pc:docMk/>
            <pc:sldMk cId="3836522016" sldId="371"/>
            <ac:picMk id="6" creationId="{557F8718-1354-35B0-EA3F-280424E47C6F}"/>
          </ac:picMkLst>
        </pc:picChg>
        <pc:picChg chg="add mod ord">
          <ac:chgData name="김민수" userId="14982e88-ca49-4fc2-bac7-3723f492d2ae" providerId="ADAL" clId="{BF20C40A-27B6-4E13-AEF1-FFC6D3574E18}" dt="2023-08-17T02:51:40.321" v="8709" actId="167"/>
          <ac:picMkLst>
            <pc:docMk/>
            <pc:sldMk cId="3836522016" sldId="371"/>
            <ac:picMk id="7" creationId="{83FE5E04-5096-DB9E-3E19-C3FC9C231484}"/>
          </ac:picMkLst>
        </pc:picChg>
        <pc:picChg chg="del">
          <ac:chgData name="김민수" userId="14982e88-ca49-4fc2-bac7-3723f492d2ae" providerId="ADAL" clId="{BF20C40A-27B6-4E13-AEF1-FFC6D3574E18}" dt="2023-08-17T02:51:58.529" v="8720" actId="478"/>
          <ac:picMkLst>
            <pc:docMk/>
            <pc:sldMk cId="3836522016" sldId="371"/>
            <ac:picMk id="8" creationId="{00D04156-06CF-C231-692A-BC554AB5675A}"/>
          </ac:picMkLst>
        </pc:picChg>
        <pc:picChg chg="add mod ord">
          <ac:chgData name="김민수" userId="14982e88-ca49-4fc2-bac7-3723f492d2ae" providerId="ADAL" clId="{BF20C40A-27B6-4E13-AEF1-FFC6D3574E18}" dt="2023-08-17T02:51:57.908" v="8719" actId="167"/>
          <ac:picMkLst>
            <pc:docMk/>
            <pc:sldMk cId="3836522016" sldId="371"/>
            <ac:picMk id="11" creationId="{21C868B4-9ED9-96A8-A843-A0C4ECE381F6}"/>
          </ac:picMkLst>
        </pc:picChg>
      </pc:sldChg>
      <pc:sldMasterChg chg="modSldLayout">
        <pc:chgData name="김민수" userId="14982e88-ca49-4fc2-bac7-3723f492d2ae" providerId="ADAL" clId="{BF20C40A-27B6-4E13-AEF1-FFC6D3574E18}" dt="2023-08-16T06:23:39.258" v="918" actId="1076"/>
        <pc:sldMasterMkLst>
          <pc:docMk/>
          <pc:sldMasterMk cId="3122828678" sldId="2147483651"/>
        </pc:sldMasterMkLst>
        <pc:sldLayoutChg chg="modSp mod">
          <pc:chgData name="김민수" userId="14982e88-ca49-4fc2-bac7-3723f492d2ae" providerId="ADAL" clId="{BF20C40A-27B6-4E13-AEF1-FFC6D3574E18}" dt="2023-08-16T06:23:39.258" v="918" actId="1076"/>
          <pc:sldLayoutMkLst>
            <pc:docMk/>
            <pc:sldMasterMk cId="3122828678" sldId="2147483651"/>
            <pc:sldLayoutMk cId="3993826163" sldId="2147483653"/>
          </pc:sldLayoutMkLst>
          <pc:spChg chg="mod">
            <ac:chgData name="김민수" userId="14982e88-ca49-4fc2-bac7-3723f492d2ae" providerId="ADAL" clId="{BF20C40A-27B6-4E13-AEF1-FFC6D3574E18}" dt="2023-08-16T06:23:39.258" v="918" actId="1076"/>
            <ac:spMkLst>
              <pc:docMk/>
              <pc:sldMasterMk cId="3122828678" sldId="2147483651"/>
              <pc:sldLayoutMk cId="3993826163" sldId="2147483653"/>
              <ac:spMk id="3" creationId="{00000000-0000-0000-0000-000000000000}"/>
            </ac:spMkLst>
          </pc:spChg>
        </pc:sldLayoutChg>
      </pc:sldMasterChg>
    </pc:docChg>
  </pc:docChgLst>
  <pc:docChgLst>
    <pc:chgData name="김민수" userId="14982e88-ca49-4fc2-bac7-3723f492d2ae" providerId="ADAL" clId="{42DC0A6E-6131-4BB8-A3BD-F49C4665750D}"/>
    <pc:docChg chg="undo redo custSel addSld delSld modSld sldOrd">
      <pc:chgData name="김민수" userId="14982e88-ca49-4fc2-bac7-3723f492d2ae" providerId="ADAL" clId="{42DC0A6E-6131-4BB8-A3BD-F49C4665750D}" dt="2023-09-05T07:05:39.186" v="4479" actId="9405"/>
      <pc:docMkLst>
        <pc:docMk/>
      </pc:docMkLst>
      <pc:sldChg chg="modSp mod">
        <pc:chgData name="김민수" userId="14982e88-ca49-4fc2-bac7-3723f492d2ae" providerId="ADAL" clId="{42DC0A6E-6131-4BB8-A3BD-F49C4665750D}" dt="2023-08-29T02:01:53.364" v="3" actId="20577"/>
        <pc:sldMkLst>
          <pc:docMk/>
          <pc:sldMk cId="1257423951" sldId="256"/>
        </pc:sldMkLst>
        <pc:spChg chg="mod">
          <ac:chgData name="김민수" userId="14982e88-ca49-4fc2-bac7-3723f492d2ae" providerId="ADAL" clId="{42DC0A6E-6131-4BB8-A3BD-F49C4665750D}" dt="2023-08-29T02:01:53.364" v="3" actId="20577"/>
          <ac:spMkLst>
            <pc:docMk/>
            <pc:sldMk cId="1257423951" sldId="256"/>
            <ac:spMk id="3" creationId="{02873E4C-B98D-55A8-0CC7-248FE3C96C29}"/>
          </ac:spMkLst>
        </pc:spChg>
      </pc:sldChg>
      <pc:sldChg chg="modSp mod">
        <pc:chgData name="김민수" userId="14982e88-ca49-4fc2-bac7-3723f492d2ae" providerId="ADAL" clId="{42DC0A6E-6131-4BB8-A3BD-F49C4665750D}" dt="2023-09-05T05:59:33.224" v="4477" actId="2711"/>
        <pc:sldMkLst>
          <pc:docMk/>
          <pc:sldMk cId="905197199" sldId="292"/>
        </pc:sldMkLst>
        <pc:spChg chg="mod">
          <ac:chgData name="김민수" userId="14982e88-ca49-4fc2-bac7-3723f492d2ae" providerId="ADAL" clId="{42DC0A6E-6131-4BB8-A3BD-F49C4665750D}" dt="2023-09-04T10:57:15.593" v="2040" actId="20577"/>
          <ac:spMkLst>
            <pc:docMk/>
            <pc:sldMk cId="905197199" sldId="292"/>
            <ac:spMk id="3" creationId="{A60F79FB-EBC2-A001-A05B-87FD8B4F0E03}"/>
          </ac:spMkLst>
        </pc:spChg>
        <pc:graphicFrameChg chg="modGraphic">
          <ac:chgData name="김민수" userId="14982e88-ca49-4fc2-bac7-3723f492d2ae" providerId="ADAL" clId="{42DC0A6E-6131-4BB8-A3BD-F49C4665750D}" dt="2023-09-05T05:59:33.224" v="4477" actId="2711"/>
          <ac:graphicFrameMkLst>
            <pc:docMk/>
            <pc:sldMk cId="905197199" sldId="292"/>
            <ac:graphicFrameMk id="6" creationId="{71E2999E-0593-A11B-8D0F-05AEF04B213C}"/>
          </ac:graphicFrameMkLst>
        </pc:graphicFrameChg>
      </pc:sldChg>
      <pc:sldChg chg="addSp delSp modSp mod">
        <pc:chgData name="김민수" userId="14982e88-ca49-4fc2-bac7-3723f492d2ae" providerId="ADAL" clId="{42DC0A6E-6131-4BB8-A3BD-F49C4665750D}" dt="2023-09-04T13:15:30.274" v="3938" actId="20577"/>
        <pc:sldMkLst>
          <pc:docMk/>
          <pc:sldMk cId="366825268" sldId="383"/>
        </pc:sldMkLst>
        <pc:spChg chg="mod">
          <ac:chgData name="김민수" userId="14982e88-ca49-4fc2-bac7-3723f492d2ae" providerId="ADAL" clId="{42DC0A6E-6131-4BB8-A3BD-F49C4665750D}" dt="2023-09-04T13:15:30.274" v="3938" actId="20577"/>
          <ac:spMkLst>
            <pc:docMk/>
            <pc:sldMk cId="366825268" sldId="383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8-29T02:06:11.751" v="235" actId="20577"/>
          <ac:spMkLst>
            <pc:docMk/>
            <pc:sldMk cId="366825268" sldId="383"/>
            <ac:spMk id="6" creationId="{6B9DED16-1DEC-85A0-B4AA-3BCAA68912BB}"/>
          </ac:spMkLst>
        </pc:spChg>
        <pc:spChg chg="mod">
          <ac:chgData name="김민수" userId="14982e88-ca49-4fc2-bac7-3723f492d2ae" providerId="ADAL" clId="{42DC0A6E-6131-4BB8-A3BD-F49C4665750D}" dt="2023-08-29T02:06:47.898" v="241"/>
          <ac:spMkLst>
            <pc:docMk/>
            <pc:sldMk cId="366825268" sldId="383"/>
            <ac:spMk id="7" creationId="{58713ED7-67D0-5FA4-4BBA-91535E01504A}"/>
          </ac:spMkLst>
        </pc:spChg>
        <pc:spChg chg="mod">
          <ac:chgData name="김민수" userId="14982e88-ca49-4fc2-bac7-3723f492d2ae" providerId="ADAL" clId="{42DC0A6E-6131-4BB8-A3BD-F49C4665750D}" dt="2023-08-29T02:06:47.898" v="241"/>
          <ac:spMkLst>
            <pc:docMk/>
            <pc:sldMk cId="366825268" sldId="383"/>
            <ac:spMk id="9" creationId="{86E04D85-71F7-A792-A9B1-F303842CB875}"/>
          </ac:spMkLst>
        </pc:spChg>
        <pc:spChg chg="mod">
          <ac:chgData name="김민수" userId="14982e88-ca49-4fc2-bac7-3723f492d2ae" providerId="ADAL" clId="{42DC0A6E-6131-4BB8-A3BD-F49C4665750D}" dt="2023-08-29T02:06:47.898" v="241"/>
          <ac:spMkLst>
            <pc:docMk/>
            <pc:sldMk cId="366825268" sldId="383"/>
            <ac:spMk id="10" creationId="{66FF2F25-24F1-98C9-C5A7-D88D1986F78C}"/>
          </ac:spMkLst>
        </pc:spChg>
        <pc:spChg chg="mod">
          <ac:chgData name="김민수" userId="14982e88-ca49-4fc2-bac7-3723f492d2ae" providerId="ADAL" clId="{42DC0A6E-6131-4BB8-A3BD-F49C4665750D}" dt="2023-08-29T02:06:47.898" v="241"/>
          <ac:spMkLst>
            <pc:docMk/>
            <pc:sldMk cId="366825268" sldId="383"/>
            <ac:spMk id="11" creationId="{F04ACE3F-ECA5-8D83-7523-4C2CF27FB903}"/>
          </ac:spMkLst>
        </pc:spChg>
        <pc:spChg chg="del mod">
          <ac:chgData name="김민수" userId="14982e88-ca49-4fc2-bac7-3723f492d2ae" providerId="ADAL" clId="{42DC0A6E-6131-4BB8-A3BD-F49C4665750D}" dt="2023-08-29T02:06:30.699" v="240" actId="478"/>
          <ac:spMkLst>
            <pc:docMk/>
            <pc:sldMk cId="366825268" sldId="383"/>
            <ac:spMk id="12" creationId="{15DD2D5C-8889-6739-1384-99C1DFBC4896}"/>
          </ac:spMkLst>
        </pc:spChg>
        <pc:spChg chg="del">
          <ac:chgData name="김민수" userId="14982e88-ca49-4fc2-bac7-3723f492d2ae" providerId="ADAL" clId="{42DC0A6E-6131-4BB8-A3BD-F49C4665750D}" dt="2023-08-29T02:06:28.995" v="239" actId="478"/>
          <ac:spMkLst>
            <pc:docMk/>
            <pc:sldMk cId="366825268" sldId="383"/>
            <ac:spMk id="13" creationId="{3F39CFA3-EE35-F52F-805D-2738BFCD8CE8}"/>
          </ac:spMkLst>
        </pc:spChg>
        <pc:spChg chg="add mod">
          <ac:chgData name="김민수" userId="14982e88-ca49-4fc2-bac7-3723f492d2ae" providerId="ADAL" clId="{42DC0A6E-6131-4BB8-A3BD-F49C4665750D}" dt="2023-08-29T02:07:22.396" v="244" actId="20577"/>
          <ac:spMkLst>
            <pc:docMk/>
            <pc:sldMk cId="366825268" sldId="383"/>
            <ac:spMk id="14" creationId="{881D9281-02E5-1A06-ACA8-1EBAC8C34B65}"/>
          </ac:spMkLst>
        </pc:spChg>
        <pc:spChg chg="mod">
          <ac:chgData name="김민수" userId="14982e88-ca49-4fc2-bac7-3723f492d2ae" providerId="ADAL" clId="{42DC0A6E-6131-4BB8-A3BD-F49C4665750D}" dt="2023-08-29T02:08:44.971" v="246" actId="1076"/>
          <ac:spMkLst>
            <pc:docMk/>
            <pc:sldMk cId="366825268" sldId="383"/>
            <ac:spMk id="17" creationId="{CA4EEB05-6DC3-48FF-8B71-8383FB3B5FF8}"/>
          </ac:spMkLst>
        </pc:spChg>
        <pc:spChg chg="mod">
          <ac:chgData name="김민수" userId="14982e88-ca49-4fc2-bac7-3723f492d2ae" providerId="ADAL" clId="{42DC0A6E-6131-4BB8-A3BD-F49C4665750D}" dt="2023-08-29T02:08:44.971" v="246" actId="1076"/>
          <ac:spMkLst>
            <pc:docMk/>
            <pc:sldMk cId="366825268" sldId="383"/>
            <ac:spMk id="20" creationId="{C92A6360-8417-2C0A-2C26-62AE984EA547}"/>
          </ac:spMkLst>
        </pc:spChg>
        <pc:spChg chg="mod">
          <ac:chgData name="김민수" userId="14982e88-ca49-4fc2-bac7-3723f492d2ae" providerId="ADAL" clId="{42DC0A6E-6131-4BB8-A3BD-F49C4665750D}" dt="2023-08-29T02:08:44.971" v="246" actId="1076"/>
          <ac:spMkLst>
            <pc:docMk/>
            <pc:sldMk cId="366825268" sldId="383"/>
            <ac:spMk id="21" creationId="{DC9A273E-A256-9AA9-4BC6-9D8BAA06B873}"/>
          </ac:spMkLst>
        </pc:spChg>
        <pc:spChg chg="mod">
          <ac:chgData name="김민수" userId="14982e88-ca49-4fc2-bac7-3723f492d2ae" providerId="ADAL" clId="{42DC0A6E-6131-4BB8-A3BD-F49C4665750D}" dt="2023-08-29T02:08:44.971" v="246" actId="1076"/>
          <ac:spMkLst>
            <pc:docMk/>
            <pc:sldMk cId="366825268" sldId="383"/>
            <ac:spMk id="22" creationId="{80DEDB09-0676-BE88-28E3-63F9B0127E44}"/>
          </ac:spMkLst>
        </pc:spChg>
        <pc:spChg chg="mod">
          <ac:chgData name="김민수" userId="14982e88-ca49-4fc2-bac7-3723f492d2ae" providerId="ADAL" clId="{42DC0A6E-6131-4BB8-A3BD-F49C4665750D}" dt="2023-08-29T02:08:44.971" v="246" actId="1076"/>
          <ac:spMkLst>
            <pc:docMk/>
            <pc:sldMk cId="366825268" sldId="383"/>
            <ac:spMk id="23" creationId="{D1F014EF-D724-0C6F-94ED-DE564BCD98B8}"/>
          </ac:spMkLst>
        </pc:spChg>
        <pc:spChg chg="mod">
          <ac:chgData name="김민수" userId="14982e88-ca49-4fc2-bac7-3723f492d2ae" providerId="ADAL" clId="{42DC0A6E-6131-4BB8-A3BD-F49C4665750D}" dt="2023-08-29T02:08:53.259" v="248" actId="1076"/>
          <ac:spMkLst>
            <pc:docMk/>
            <pc:sldMk cId="366825268" sldId="383"/>
            <ac:spMk id="26" creationId="{82CBD50F-283B-1898-2FC4-BD3AEE787B99}"/>
          </ac:spMkLst>
        </pc:spChg>
        <pc:spChg chg="mod">
          <ac:chgData name="김민수" userId="14982e88-ca49-4fc2-bac7-3723f492d2ae" providerId="ADAL" clId="{42DC0A6E-6131-4BB8-A3BD-F49C4665750D}" dt="2023-08-29T02:08:53.259" v="248" actId="1076"/>
          <ac:spMkLst>
            <pc:docMk/>
            <pc:sldMk cId="366825268" sldId="383"/>
            <ac:spMk id="28" creationId="{0C69DC5C-6732-A0BE-C9B9-6423B519595E}"/>
          </ac:spMkLst>
        </pc:spChg>
        <pc:spChg chg="mod">
          <ac:chgData name="김민수" userId="14982e88-ca49-4fc2-bac7-3723f492d2ae" providerId="ADAL" clId="{42DC0A6E-6131-4BB8-A3BD-F49C4665750D}" dt="2023-08-29T02:09:06.379" v="250" actId="1076"/>
          <ac:spMkLst>
            <pc:docMk/>
            <pc:sldMk cId="366825268" sldId="383"/>
            <ac:spMk id="29" creationId="{E2F5AB4E-AEDA-4289-27B3-4A5484DA1313}"/>
          </ac:spMkLst>
        </pc:spChg>
        <pc:spChg chg="mod">
          <ac:chgData name="김민수" userId="14982e88-ca49-4fc2-bac7-3723f492d2ae" providerId="ADAL" clId="{42DC0A6E-6131-4BB8-A3BD-F49C4665750D}" dt="2023-08-29T02:09:00.563" v="249" actId="1076"/>
          <ac:spMkLst>
            <pc:docMk/>
            <pc:sldMk cId="366825268" sldId="383"/>
            <ac:spMk id="30" creationId="{E0BBF287-B2D7-2493-F8E2-C5F8583F8804}"/>
          </ac:spMkLst>
        </pc:spChg>
        <pc:spChg chg="mod">
          <ac:chgData name="김민수" userId="14982e88-ca49-4fc2-bac7-3723f492d2ae" providerId="ADAL" clId="{42DC0A6E-6131-4BB8-A3BD-F49C4665750D}" dt="2023-08-29T02:08:53.259" v="248" actId="1076"/>
          <ac:spMkLst>
            <pc:docMk/>
            <pc:sldMk cId="366825268" sldId="383"/>
            <ac:spMk id="31" creationId="{538715EC-562E-2130-FB14-2208AE39757D}"/>
          </ac:spMkLst>
        </pc:spChg>
        <pc:grpChg chg="mod">
          <ac:chgData name="김민수" userId="14982e88-ca49-4fc2-bac7-3723f492d2ae" providerId="ADAL" clId="{42DC0A6E-6131-4BB8-A3BD-F49C4665750D}" dt="2023-08-29T02:06:47.898" v="241"/>
          <ac:grpSpMkLst>
            <pc:docMk/>
            <pc:sldMk cId="366825268" sldId="383"/>
            <ac:grpSpMk id="3" creationId="{821244EB-76CD-9924-3A15-CC664F0E624D}"/>
          </ac:grpSpMkLst>
        </pc:grpChg>
        <pc:grpChg chg="mod">
          <ac:chgData name="김민수" userId="14982e88-ca49-4fc2-bac7-3723f492d2ae" providerId="ADAL" clId="{42DC0A6E-6131-4BB8-A3BD-F49C4665750D}" dt="2023-08-29T02:06:47.898" v="241"/>
          <ac:grpSpMkLst>
            <pc:docMk/>
            <pc:sldMk cId="366825268" sldId="383"/>
            <ac:grpSpMk id="5" creationId="{EAA4AF71-8DC2-1987-5B4B-CA008C8C41F2}"/>
          </ac:grpSpMkLst>
        </pc:grpChg>
        <pc:grpChg chg="add mod">
          <ac:chgData name="김민수" userId="14982e88-ca49-4fc2-bac7-3723f492d2ae" providerId="ADAL" clId="{42DC0A6E-6131-4BB8-A3BD-F49C4665750D}" dt="2023-08-29T02:08:44.971" v="246" actId="1076"/>
          <ac:grpSpMkLst>
            <pc:docMk/>
            <pc:sldMk cId="366825268" sldId="383"/>
            <ac:grpSpMk id="15" creationId="{59175CB7-CEBF-CCF4-48B8-F31BAC12ED00}"/>
          </ac:grpSpMkLst>
        </pc:grpChg>
        <pc:grpChg chg="mod">
          <ac:chgData name="김민수" userId="14982e88-ca49-4fc2-bac7-3723f492d2ae" providerId="ADAL" clId="{42DC0A6E-6131-4BB8-A3BD-F49C4665750D}" dt="2023-08-29T02:08:44.971" v="246" actId="1076"/>
          <ac:grpSpMkLst>
            <pc:docMk/>
            <pc:sldMk cId="366825268" sldId="383"/>
            <ac:grpSpMk id="16" creationId="{3EF1D34E-5995-7182-50B7-28CBA1830D23}"/>
          </ac:grpSpMkLst>
        </pc:grpChg>
        <pc:grpChg chg="add mod">
          <ac:chgData name="김민수" userId="14982e88-ca49-4fc2-bac7-3723f492d2ae" providerId="ADAL" clId="{42DC0A6E-6131-4BB8-A3BD-F49C4665750D}" dt="2023-08-29T02:08:53.259" v="248" actId="1076"/>
          <ac:grpSpMkLst>
            <pc:docMk/>
            <pc:sldMk cId="366825268" sldId="383"/>
            <ac:grpSpMk id="24" creationId="{5CF5B444-713E-A595-8CAD-684CFD80114A}"/>
          </ac:grpSpMkLst>
        </pc:grpChg>
        <pc:grpChg chg="mod">
          <ac:chgData name="김민수" userId="14982e88-ca49-4fc2-bac7-3723f492d2ae" providerId="ADAL" clId="{42DC0A6E-6131-4BB8-A3BD-F49C4665750D}" dt="2023-08-29T02:08:53.259" v="248" actId="1076"/>
          <ac:grpSpMkLst>
            <pc:docMk/>
            <pc:sldMk cId="366825268" sldId="383"/>
            <ac:grpSpMk id="25" creationId="{3EECE346-4C7F-78E4-AD08-EB9A22A582DB}"/>
          </ac:grpSpMkLst>
        </pc:grpChg>
        <pc:picChg chg="mod">
          <ac:chgData name="김민수" userId="14982e88-ca49-4fc2-bac7-3723f492d2ae" providerId="ADAL" clId="{42DC0A6E-6131-4BB8-A3BD-F49C4665750D}" dt="2023-08-29T02:06:47.898" v="241"/>
          <ac:picMkLst>
            <pc:docMk/>
            <pc:sldMk cId="366825268" sldId="383"/>
            <ac:picMk id="8" creationId="{B281A876-FD17-624E-3D7D-F9DC0E9D7640}"/>
          </ac:picMkLst>
        </pc:picChg>
        <pc:picChg chg="mod">
          <ac:chgData name="김민수" userId="14982e88-ca49-4fc2-bac7-3723f492d2ae" providerId="ADAL" clId="{42DC0A6E-6131-4BB8-A3BD-F49C4665750D}" dt="2023-08-29T02:08:44.971" v="246" actId="1076"/>
          <ac:picMkLst>
            <pc:docMk/>
            <pc:sldMk cId="366825268" sldId="383"/>
            <ac:picMk id="18" creationId="{9DEFD279-7CB6-587D-1F92-DE889E123EF8}"/>
          </ac:picMkLst>
        </pc:picChg>
        <pc:picChg chg="mod">
          <ac:chgData name="김민수" userId="14982e88-ca49-4fc2-bac7-3723f492d2ae" providerId="ADAL" clId="{42DC0A6E-6131-4BB8-A3BD-F49C4665750D}" dt="2023-08-29T02:08:53.259" v="248" actId="1076"/>
          <ac:picMkLst>
            <pc:docMk/>
            <pc:sldMk cId="366825268" sldId="383"/>
            <ac:picMk id="27" creationId="{96569AC0-84EC-47C1-1B4F-AA0DF9354D94}"/>
          </ac:picMkLst>
        </pc:picChg>
      </pc:sldChg>
      <pc:sldChg chg="addSp delSp modSp mod">
        <pc:chgData name="김민수" userId="14982e88-ca49-4fc2-bac7-3723f492d2ae" providerId="ADAL" clId="{42DC0A6E-6131-4BB8-A3BD-F49C4665750D}" dt="2023-09-04T13:15:44.334" v="3942"/>
        <pc:sldMkLst>
          <pc:docMk/>
          <pc:sldMk cId="2919152234" sldId="384"/>
        </pc:sldMkLst>
        <pc:spChg chg="mod">
          <ac:chgData name="김민수" userId="14982e88-ca49-4fc2-bac7-3723f492d2ae" providerId="ADAL" clId="{42DC0A6E-6131-4BB8-A3BD-F49C4665750D}" dt="2023-09-04T13:15:44.334" v="3942"/>
          <ac:spMkLst>
            <pc:docMk/>
            <pc:sldMk cId="2919152234" sldId="384"/>
            <ac:spMk id="2" creationId="{1AF62E33-F39F-9B5F-F471-1BF4BDF1057F}"/>
          </ac:spMkLst>
        </pc:spChg>
        <pc:spChg chg="del mod">
          <ac:chgData name="김민수" userId="14982e88-ca49-4fc2-bac7-3723f492d2ae" providerId="ADAL" clId="{42DC0A6E-6131-4BB8-A3BD-F49C4665750D}" dt="2023-09-04T10:26:13.475" v="1149" actId="478"/>
          <ac:spMkLst>
            <pc:docMk/>
            <pc:sldMk cId="2919152234" sldId="384"/>
            <ac:spMk id="3" creationId="{6EF73FBE-C487-72C1-3608-6F0651710A0B}"/>
          </ac:spMkLst>
        </pc:spChg>
        <pc:spChg chg="del">
          <ac:chgData name="김민수" userId="14982e88-ca49-4fc2-bac7-3723f492d2ae" providerId="ADAL" clId="{42DC0A6E-6131-4BB8-A3BD-F49C4665750D}" dt="2023-09-04T10:26:13.475" v="1149" actId="478"/>
          <ac:spMkLst>
            <pc:docMk/>
            <pc:sldMk cId="2919152234" sldId="384"/>
            <ac:spMk id="6" creationId="{73020D0F-1A0D-A6A1-79A6-B8490CD5CBEF}"/>
          </ac:spMkLst>
        </pc:spChg>
        <pc:spChg chg="add mod">
          <ac:chgData name="김민수" userId="14982e88-ca49-4fc2-bac7-3723f492d2ae" providerId="ADAL" clId="{42DC0A6E-6131-4BB8-A3BD-F49C4665750D}" dt="2023-09-04T13:15:37.871" v="3941" actId="20577"/>
          <ac:spMkLst>
            <pc:docMk/>
            <pc:sldMk cId="2919152234" sldId="384"/>
            <ac:spMk id="7" creationId="{D37A0B2E-1D50-A34F-04ED-2FE3AC88B8E3}"/>
          </ac:spMkLst>
        </pc:spChg>
        <pc:spChg chg="add del mod">
          <ac:chgData name="김민수" userId="14982e88-ca49-4fc2-bac7-3723f492d2ae" providerId="ADAL" clId="{42DC0A6E-6131-4BB8-A3BD-F49C4665750D}" dt="2023-09-04T10:26:17.173" v="1152" actId="478"/>
          <ac:spMkLst>
            <pc:docMk/>
            <pc:sldMk cId="2919152234" sldId="384"/>
            <ac:spMk id="8" creationId="{B7C98FD9-A7A2-85D6-CC84-8C3BC720D7E9}"/>
          </ac:spMkLst>
        </pc:spChg>
        <pc:spChg chg="mod">
          <ac:chgData name="김민수" userId="14982e88-ca49-4fc2-bac7-3723f492d2ae" providerId="ADAL" clId="{42DC0A6E-6131-4BB8-A3BD-F49C4665750D}" dt="2023-09-04T10:26:32.265" v="1155"/>
          <ac:spMkLst>
            <pc:docMk/>
            <pc:sldMk cId="2919152234" sldId="384"/>
            <ac:spMk id="11" creationId="{D56763AF-1333-8D8D-E73A-8FC7397C3CB0}"/>
          </ac:spMkLst>
        </pc:spChg>
        <pc:spChg chg="mod">
          <ac:chgData name="김민수" userId="14982e88-ca49-4fc2-bac7-3723f492d2ae" providerId="ADAL" clId="{42DC0A6E-6131-4BB8-A3BD-F49C4665750D}" dt="2023-09-04T10:26:32.265" v="1155"/>
          <ac:spMkLst>
            <pc:docMk/>
            <pc:sldMk cId="2919152234" sldId="384"/>
            <ac:spMk id="13" creationId="{7DD94491-B7F3-7A47-0F14-E18DB777ADE5}"/>
          </ac:spMkLst>
        </pc:spChg>
        <pc:spChg chg="mod">
          <ac:chgData name="김민수" userId="14982e88-ca49-4fc2-bac7-3723f492d2ae" providerId="ADAL" clId="{42DC0A6E-6131-4BB8-A3BD-F49C4665750D}" dt="2023-09-04T10:26:32.265" v="1155"/>
          <ac:spMkLst>
            <pc:docMk/>
            <pc:sldMk cId="2919152234" sldId="384"/>
            <ac:spMk id="14" creationId="{3E2EFB79-EB88-B5E3-F286-4DB504A8B648}"/>
          </ac:spMkLst>
        </pc:spChg>
        <pc:spChg chg="mod">
          <ac:chgData name="김민수" userId="14982e88-ca49-4fc2-bac7-3723f492d2ae" providerId="ADAL" clId="{42DC0A6E-6131-4BB8-A3BD-F49C4665750D}" dt="2023-09-04T10:26:32.265" v="1155"/>
          <ac:spMkLst>
            <pc:docMk/>
            <pc:sldMk cId="2919152234" sldId="384"/>
            <ac:spMk id="15" creationId="{5C96CF9E-81CB-1C7A-83F8-56E37F168FEE}"/>
          </ac:spMkLst>
        </pc:spChg>
        <pc:grpChg chg="add mod">
          <ac:chgData name="김민수" userId="14982e88-ca49-4fc2-bac7-3723f492d2ae" providerId="ADAL" clId="{42DC0A6E-6131-4BB8-A3BD-F49C4665750D}" dt="2023-09-04T10:26:32.265" v="1155"/>
          <ac:grpSpMkLst>
            <pc:docMk/>
            <pc:sldMk cId="2919152234" sldId="384"/>
            <ac:grpSpMk id="9" creationId="{491D87D2-EDEF-FD6E-B8DF-6C46EF307CD3}"/>
          </ac:grpSpMkLst>
        </pc:grpChg>
        <pc:grpChg chg="mod">
          <ac:chgData name="김민수" userId="14982e88-ca49-4fc2-bac7-3723f492d2ae" providerId="ADAL" clId="{42DC0A6E-6131-4BB8-A3BD-F49C4665750D}" dt="2023-09-04T10:26:32.265" v="1155"/>
          <ac:grpSpMkLst>
            <pc:docMk/>
            <pc:sldMk cId="2919152234" sldId="384"/>
            <ac:grpSpMk id="10" creationId="{7769746E-4B88-ED67-B16E-7D38FAD913DB}"/>
          </ac:grpSpMkLst>
        </pc:grpChg>
        <pc:graphicFrameChg chg="add mod modGraphic">
          <ac:chgData name="김민수" userId="14982e88-ca49-4fc2-bac7-3723f492d2ae" providerId="ADAL" clId="{42DC0A6E-6131-4BB8-A3BD-F49C4665750D}" dt="2023-09-04T10:26:42.710" v="1179" actId="20577"/>
          <ac:graphicFrameMkLst>
            <pc:docMk/>
            <pc:sldMk cId="2919152234" sldId="384"/>
            <ac:graphicFrameMk id="16" creationId="{6F9C2FAB-AD2F-2140-26D2-572B28F15406}"/>
          </ac:graphicFrameMkLst>
        </pc:graphicFrameChg>
        <pc:picChg chg="mod">
          <ac:chgData name="김민수" userId="14982e88-ca49-4fc2-bac7-3723f492d2ae" providerId="ADAL" clId="{42DC0A6E-6131-4BB8-A3BD-F49C4665750D}" dt="2023-09-04T10:26:32.265" v="1155"/>
          <ac:picMkLst>
            <pc:docMk/>
            <pc:sldMk cId="2919152234" sldId="384"/>
            <ac:picMk id="12" creationId="{210C0469-996A-D4CD-2E9E-5B8520D853D7}"/>
          </ac:picMkLst>
        </pc:picChg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411239879" sldId="385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567551943" sldId="388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1348549627" sldId="389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694197023" sldId="390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1424693371" sldId="391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2084771043" sldId="392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1399966743" sldId="393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1941164618" sldId="394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3706345880" sldId="395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109991311" sldId="397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2530593143" sldId="398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3753011095" sldId="399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2595293478" sldId="400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857027729" sldId="401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2589702093" sldId="402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2945695372" sldId="403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3398894913" sldId="404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3592760179" sldId="405"/>
        </pc:sldMkLst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3995615485" sldId="406"/>
        </pc:sldMkLst>
      </pc:sldChg>
      <pc:sldChg chg="modSp add del mod">
        <pc:chgData name="김민수" userId="14982e88-ca49-4fc2-bac7-3723f492d2ae" providerId="ADAL" clId="{42DC0A6E-6131-4BB8-A3BD-F49C4665750D}" dt="2023-09-04T13:15:10.550" v="3932" actId="47"/>
        <pc:sldMkLst>
          <pc:docMk/>
          <pc:sldMk cId="521363555" sldId="407"/>
        </pc:sldMkLst>
        <pc:spChg chg="mod">
          <ac:chgData name="김민수" userId="14982e88-ca49-4fc2-bac7-3723f492d2ae" providerId="ADAL" clId="{42DC0A6E-6131-4BB8-A3BD-F49C4665750D}" dt="2023-09-04T13:11:40.371" v="3627" actId="20577"/>
          <ac:spMkLst>
            <pc:docMk/>
            <pc:sldMk cId="521363555" sldId="407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3:14:59.402" v="3931" actId="20577"/>
          <ac:spMkLst>
            <pc:docMk/>
            <pc:sldMk cId="521363555" sldId="407"/>
            <ac:spMk id="3" creationId="{6EF73FBE-C487-72C1-3608-6F0651710A0B}"/>
          </ac:spMkLst>
        </pc:spChg>
      </pc:sldChg>
      <pc:sldChg chg="del">
        <pc:chgData name="김민수" userId="14982e88-ca49-4fc2-bac7-3723f492d2ae" providerId="ADAL" clId="{42DC0A6E-6131-4BB8-A3BD-F49C4665750D}" dt="2023-09-04T10:27:16.450" v="1221" actId="47"/>
        <pc:sldMkLst>
          <pc:docMk/>
          <pc:sldMk cId="4078213959" sldId="407"/>
        </pc:sldMkLst>
      </pc:sldChg>
      <pc:sldChg chg="addSp delSp modSp add del mod">
        <pc:chgData name="김민수" userId="14982e88-ca49-4fc2-bac7-3723f492d2ae" providerId="ADAL" clId="{42DC0A6E-6131-4BB8-A3BD-F49C4665750D}" dt="2023-09-04T10:25:52.305" v="1145" actId="47"/>
        <pc:sldMkLst>
          <pc:docMk/>
          <pc:sldMk cId="1745439878" sldId="408"/>
        </pc:sldMkLst>
        <pc:spChg chg="mod">
          <ac:chgData name="김민수" userId="14982e88-ca49-4fc2-bac7-3723f492d2ae" providerId="ADAL" clId="{42DC0A6E-6131-4BB8-A3BD-F49C4665750D}" dt="2023-08-29T02:18:34.356" v="526" actId="6549"/>
          <ac:spMkLst>
            <pc:docMk/>
            <pc:sldMk cId="1745439878" sldId="408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8-30T02:26:32.038" v="1049" actId="20577"/>
          <ac:spMkLst>
            <pc:docMk/>
            <pc:sldMk cId="1745439878" sldId="408"/>
            <ac:spMk id="6" creationId="{6B9DED16-1DEC-85A0-B4AA-3BCAA68912BB}"/>
          </ac:spMkLst>
        </pc:spChg>
        <pc:spChg chg="mod">
          <ac:chgData name="김민수" userId="14982e88-ca49-4fc2-bac7-3723f492d2ae" providerId="ADAL" clId="{42DC0A6E-6131-4BB8-A3BD-F49C4665750D}" dt="2023-08-29T02:19:16.656" v="564" actId="1076"/>
          <ac:spMkLst>
            <pc:docMk/>
            <pc:sldMk cId="1745439878" sldId="408"/>
            <ac:spMk id="7" creationId="{58713ED7-67D0-5FA4-4BBA-91535E01504A}"/>
          </ac:spMkLst>
        </pc:spChg>
        <pc:spChg chg="mod">
          <ac:chgData name="김민수" userId="14982e88-ca49-4fc2-bac7-3723f492d2ae" providerId="ADAL" clId="{42DC0A6E-6131-4BB8-A3BD-F49C4665750D}" dt="2023-08-29T02:19:16.656" v="564" actId="1076"/>
          <ac:spMkLst>
            <pc:docMk/>
            <pc:sldMk cId="1745439878" sldId="408"/>
            <ac:spMk id="9" creationId="{86E04D85-71F7-A792-A9B1-F303842CB875}"/>
          </ac:spMkLst>
        </pc:spChg>
        <pc:spChg chg="mod">
          <ac:chgData name="김민수" userId="14982e88-ca49-4fc2-bac7-3723f492d2ae" providerId="ADAL" clId="{42DC0A6E-6131-4BB8-A3BD-F49C4665750D}" dt="2023-08-29T02:19:16.656" v="564" actId="1076"/>
          <ac:spMkLst>
            <pc:docMk/>
            <pc:sldMk cId="1745439878" sldId="408"/>
            <ac:spMk id="10" creationId="{66FF2F25-24F1-98C9-C5A7-D88D1986F78C}"/>
          </ac:spMkLst>
        </pc:spChg>
        <pc:spChg chg="del mod">
          <ac:chgData name="김민수" userId="14982e88-ca49-4fc2-bac7-3723f492d2ae" providerId="ADAL" clId="{42DC0A6E-6131-4BB8-A3BD-F49C4665750D}" dt="2023-08-29T02:21:59.416" v="740" actId="478"/>
          <ac:spMkLst>
            <pc:docMk/>
            <pc:sldMk cId="1745439878" sldId="408"/>
            <ac:spMk id="11" creationId="{F04ACE3F-ECA5-8D83-7523-4C2CF27FB903}"/>
          </ac:spMkLst>
        </pc:spChg>
        <pc:spChg chg="del mod">
          <ac:chgData name="김민수" userId="14982e88-ca49-4fc2-bac7-3723f492d2ae" providerId="ADAL" clId="{42DC0A6E-6131-4BB8-A3BD-F49C4665750D}" dt="2023-08-29T02:21:56.916" v="739" actId="478"/>
          <ac:spMkLst>
            <pc:docMk/>
            <pc:sldMk cId="1745439878" sldId="408"/>
            <ac:spMk id="14" creationId="{881D9281-02E5-1A06-ACA8-1EBAC8C34B65}"/>
          </ac:spMkLst>
        </pc:spChg>
        <pc:spChg chg="mod">
          <ac:chgData name="김민수" userId="14982e88-ca49-4fc2-bac7-3723f492d2ae" providerId="ADAL" clId="{42DC0A6E-6131-4BB8-A3BD-F49C4665750D}" dt="2023-08-30T02:28:40.883" v="1067" actId="1076"/>
          <ac:spMkLst>
            <pc:docMk/>
            <pc:sldMk cId="1745439878" sldId="408"/>
            <ac:spMk id="14" creationId="{C4003836-B5CA-5EBB-38A7-1F54398F38BE}"/>
          </ac:spMkLst>
        </pc:spChg>
        <pc:spChg chg="mod">
          <ac:chgData name="김민수" userId="14982e88-ca49-4fc2-bac7-3723f492d2ae" providerId="ADAL" clId="{42DC0A6E-6131-4BB8-A3BD-F49C4665750D}" dt="2023-08-30T02:31:49.427" v="1118"/>
          <ac:spMkLst>
            <pc:docMk/>
            <pc:sldMk cId="1745439878" sldId="408"/>
            <ac:spMk id="17" creationId="{CA4EEB05-6DC3-48FF-8B71-8383FB3B5FF8}"/>
          </ac:spMkLst>
        </pc:spChg>
        <pc:spChg chg="mod">
          <ac:chgData name="김민수" userId="14982e88-ca49-4fc2-bac7-3723f492d2ae" providerId="ADAL" clId="{42DC0A6E-6131-4BB8-A3BD-F49C4665750D}" dt="2023-08-30T02:31:49.427" v="1118"/>
          <ac:spMkLst>
            <pc:docMk/>
            <pc:sldMk cId="1745439878" sldId="408"/>
            <ac:spMk id="20" creationId="{C92A6360-8417-2C0A-2C26-62AE984EA547}"/>
          </ac:spMkLst>
        </pc:spChg>
        <pc:spChg chg="mod">
          <ac:chgData name="김민수" userId="14982e88-ca49-4fc2-bac7-3723f492d2ae" providerId="ADAL" clId="{42DC0A6E-6131-4BB8-A3BD-F49C4665750D}" dt="2023-08-30T02:31:49.427" v="1118"/>
          <ac:spMkLst>
            <pc:docMk/>
            <pc:sldMk cId="1745439878" sldId="408"/>
            <ac:spMk id="21" creationId="{DC9A273E-A256-9AA9-4BC6-9D8BAA06B873}"/>
          </ac:spMkLst>
        </pc:spChg>
        <pc:spChg chg="mod">
          <ac:chgData name="김민수" userId="14982e88-ca49-4fc2-bac7-3723f492d2ae" providerId="ADAL" clId="{42DC0A6E-6131-4BB8-A3BD-F49C4665750D}" dt="2023-08-30T02:31:49.427" v="1118"/>
          <ac:spMkLst>
            <pc:docMk/>
            <pc:sldMk cId="1745439878" sldId="408"/>
            <ac:spMk id="22" creationId="{80DEDB09-0676-BE88-28E3-63F9B0127E44}"/>
          </ac:spMkLst>
        </pc:spChg>
        <pc:spChg chg="del mod">
          <ac:chgData name="김민수" userId="14982e88-ca49-4fc2-bac7-3723f492d2ae" providerId="ADAL" clId="{42DC0A6E-6131-4BB8-A3BD-F49C4665750D}" dt="2023-08-30T02:19:04.497" v="927" actId="478"/>
          <ac:spMkLst>
            <pc:docMk/>
            <pc:sldMk cId="1745439878" sldId="408"/>
            <ac:spMk id="23" creationId="{D1F014EF-D724-0C6F-94ED-DE564BCD98B8}"/>
          </ac:spMkLst>
        </pc:spChg>
        <pc:spChg chg="mod">
          <ac:chgData name="김민수" userId="14982e88-ca49-4fc2-bac7-3723f492d2ae" providerId="ADAL" clId="{42DC0A6E-6131-4BB8-A3BD-F49C4665750D}" dt="2023-08-29T02:24:27.961" v="869" actId="1076"/>
          <ac:spMkLst>
            <pc:docMk/>
            <pc:sldMk cId="1745439878" sldId="408"/>
            <ac:spMk id="26" creationId="{82CBD50F-283B-1898-2FC4-BD3AEE787B99}"/>
          </ac:spMkLst>
        </pc:spChg>
        <pc:spChg chg="mod">
          <ac:chgData name="김민수" userId="14982e88-ca49-4fc2-bac7-3723f492d2ae" providerId="ADAL" clId="{42DC0A6E-6131-4BB8-A3BD-F49C4665750D}" dt="2023-08-29T02:24:27.961" v="869" actId="1076"/>
          <ac:spMkLst>
            <pc:docMk/>
            <pc:sldMk cId="1745439878" sldId="408"/>
            <ac:spMk id="28" creationId="{0C69DC5C-6732-A0BE-C9B9-6423B519595E}"/>
          </ac:spMkLst>
        </pc:spChg>
        <pc:spChg chg="mod">
          <ac:chgData name="김민수" userId="14982e88-ca49-4fc2-bac7-3723f492d2ae" providerId="ADAL" clId="{42DC0A6E-6131-4BB8-A3BD-F49C4665750D}" dt="2023-08-29T02:24:27.961" v="869" actId="1076"/>
          <ac:spMkLst>
            <pc:docMk/>
            <pc:sldMk cId="1745439878" sldId="408"/>
            <ac:spMk id="29" creationId="{E2F5AB4E-AEDA-4289-27B3-4A5484DA1313}"/>
          </ac:spMkLst>
        </pc:spChg>
        <pc:spChg chg="mod">
          <ac:chgData name="김민수" userId="14982e88-ca49-4fc2-bac7-3723f492d2ae" providerId="ADAL" clId="{42DC0A6E-6131-4BB8-A3BD-F49C4665750D}" dt="2023-08-29T02:24:27.961" v="869" actId="1076"/>
          <ac:spMkLst>
            <pc:docMk/>
            <pc:sldMk cId="1745439878" sldId="408"/>
            <ac:spMk id="30" creationId="{E0BBF287-B2D7-2493-F8E2-C5F8583F8804}"/>
          </ac:spMkLst>
        </pc:spChg>
        <pc:spChg chg="mod">
          <ac:chgData name="김민수" userId="14982e88-ca49-4fc2-bac7-3723f492d2ae" providerId="ADAL" clId="{42DC0A6E-6131-4BB8-A3BD-F49C4665750D}" dt="2023-08-29T02:24:27.961" v="869" actId="1076"/>
          <ac:spMkLst>
            <pc:docMk/>
            <pc:sldMk cId="1745439878" sldId="408"/>
            <ac:spMk id="31" creationId="{538715EC-562E-2130-FB14-2208AE39757D}"/>
          </ac:spMkLst>
        </pc:spChg>
        <pc:spChg chg="mod">
          <ac:chgData name="김민수" userId="14982e88-ca49-4fc2-bac7-3723f492d2ae" providerId="ADAL" clId="{42DC0A6E-6131-4BB8-A3BD-F49C4665750D}" dt="2023-08-30T02:28:40.883" v="1067" actId="1076"/>
          <ac:spMkLst>
            <pc:docMk/>
            <pc:sldMk cId="1745439878" sldId="408"/>
            <ac:spMk id="33" creationId="{E891F76F-A4E5-2487-12FB-F962ADA0A6C9}"/>
          </ac:spMkLst>
        </pc:spChg>
        <pc:spChg chg="mod">
          <ac:chgData name="김민수" userId="14982e88-ca49-4fc2-bac7-3723f492d2ae" providerId="ADAL" clId="{42DC0A6E-6131-4BB8-A3BD-F49C4665750D}" dt="2023-08-30T02:28:40.883" v="1067" actId="1076"/>
          <ac:spMkLst>
            <pc:docMk/>
            <pc:sldMk cId="1745439878" sldId="408"/>
            <ac:spMk id="34" creationId="{ECFDD60C-CA9B-1E87-749F-BAA471D3A93B}"/>
          </ac:spMkLst>
        </pc:spChg>
        <pc:spChg chg="mod">
          <ac:chgData name="김민수" userId="14982e88-ca49-4fc2-bac7-3723f492d2ae" providerId="ADAL" clId="{42DC0A6E-6131-4BB8-A3BD-F49C4665750D}" dt="2023-08-30T02:28:40.883" v="1067" actId="1076"/>
          <ac:spMkLst>
            <pc:docMk/>
            <pc:sldMk cId="1745439878" sldId="408"/>
            <ac:spMk id="35" creationId="{827EFFF9-384D-C389-D314-B1ED345B2723}"/>
          </ac:spMkLst>
        </pc:spChg>
        <pc:spChg chg="mod">
          <ac:chgData name="김민수" userId="14982e88-ca49-4fc2-bac7-3723f492d2ae" providerId="ADAL" clId="{42DC0A6E-6131-4BB8-A3BD-F49C4665750D}" dt="2023-08-30T02:28:40.883" v="1067" actId="1076"/>
          <ac:spMkLst>
            <pc:docMk/>
            <pc:sldMk cId="1745439878" sldId="408"/>
            <ac:spMk id="38" creationId="{17C5AFD8-D57A-98DE-6E3C-6E508D0EFB16}"/>
          </ac:spMkLst>
        </pc:spChg>
        <pc:spChg chg="mod">
          <ac:chgData name="김민수" userId="14982e88-ca49-4fc2-bac7-3723f492d2ae" providerId="ADAL" clId="{42DC0A6E-6131-4BB8-A3BD-F49C4665750D}" dt="2023-08-30T02:28:40.883" v="1067" actId="1076"/>
          <ac:spMkLst>
            <pc:docMk/>
            <pc:sldMk cId="1745439878" sldId="408"/>
            <ac:spMk id="40" creationId="{67D5D1E3-A709-9F9F-A9E7-6696DC162912}"/>
          </ac:spMkLst>
        </pc:spChg>
        <pc:spChg chg="mod">
          <ac:chgData name="김민수" userId="14982e88-ca49-4fc2-bac7-3723f492d2ae" providerId="ADAL" clId="{42DC0A6E-6131-4BB8-A3BD-F49C4665750D}" dt="2023-08-30T02:28:40.883" v="1067" actId="1076"/>
          <ac:spMkLst>
            <pc:docMk/>
            <pc:sldMk cId="1745439878" sldId="408"/>
            <ac:spMk id="41" creationId="{55D59222-9AFD-9B4B-77FB-A12D24EF30E2}"/>
          </ac:spMkLst>
        </pc:spChg>
        <pc:spChg chg="del mod">
          <ac:chgData name="김민수" userId="14982e88-ca49-4fc2-bac7-3723f492d2ae" providerId="ADAL" clId="{42DC0A6E-6131-4BB8-A3BD-F49C4665750D}" dt="2023-08-30T02:27:53.900" v="1056" actId="478"/>
          <ac:spMkLst>
            <pc:docMk/>
            <pc:sldMk cId="1745439878" sldId="408"/>
            <ac:spMk id="42" creationId="{FE42683B-5E47-6D84-80D8-B519C93BDB67}"/>
          </ac:spMkLst>
        </pc:spChg>
        <pc:spChg chg="mod">
          <ac:chgData name="김민수" userId="14982e88-ca49-4fc2-bac7-3723f492d2ae" providerId="ADAL" clId="{42DC0A6E-6131-4BB8-A3BD-F49C4665750D}" dt="2023-08-30T02:29:56.469" v="1088"/>
          <ac:spMkLst>
            <pc:docMk/>
            <pc:sldMk cId="1745439878" sldId="408"/>
            <ac:spMk id="48" creationId="{2927014B-80BA-3F55-7D08-07426A262C5D}"/>
          </ac:spMkLst>
        </pc:spChg>
        <pc:spChg chg="mod">
          <ac:chgData name="김민수" userId="14982e88-ca49-4fc2-bac7-3723f492d2ae" providerId="ADAL" clId="{42DC0A6E-6131-4BB8-A3BD-F49C4665750D}" dt="2023-08-30T02:29:56.469" v="1088"/>
          <ac:spMkLst>
            <pc:docMk/>
            <pc:sldMk cId="1745439878" sldId="408"/>
            <ac:spMk id="50" creationId="{5239B48B-57F2-4FFC-87A8-B19D441CB348}"/>
          </ac:spMkLst>
        </pc:spChg>
        <pc:spChg chg="mod">
          <ac:chgData name="김민수" userId="14982e88-ca49-4fc2-bac7-3723f492d2ae" providerId="ADAL" clId="{42DC0A6E-6131-4BB8-A3BD-F49C4665750D}" dt="2023-08-30T02:29:56.469" v="1088"/>
          <ac:spMkLst>
            <pc:docMk/>
            <pc:sldMk cId="1745439878" sldId="408"/>
            <ac:spMk id="51" creationId="{7586AA1D-0B16-D19E-B560-0E4931C6917F}"/>
          </ac:spMkLst>
        </pc:spChg>
        <pc:spChg chg="mod">
          <ac:chgData name="김민수" userId="14982e88-ca49-4fc2-bac7-3723f492d2ae" providerId="ADAL" clId="{42DC0A6E-6131-4BB8-A3BD-F49C4665750D}" dt="2023-08-30T02:29:56.469" v="1088"/>
          <ac:spMkLst>
            <pc:docMk/>
            <pc:sldMk cId="1745439878" sldId="408"/>
            <ac:spMk id="52" creationId="{86687848-2DF5-666C-A9E7-9539FC3A3771}"/>
          </ac:spMkLst>
        </pc:spChg>
        <pc:spChg chg="mod">
          <ac:chgData name="김민수" userId="14982e88-ca49-4fc2-bac7-3723f492d2ae" providerId="ADAL" clId="{42DC0A6E-6131-4BB8-A3BD-F49C4665750D}" dt="2023-08-30T02:29:56.118" v="1087"/>
          <ac:spMkLst>
            <pc:docMk/>
            <pc:sldMk cId="1745439878" sldId="408"/>
            <ac:spMk id="55" creationId="{FCBEF418-FFCB-1B37-0674-37B4C7F4E6F1}"/>
          </ac:spMkLst>
        </pc:spChg>
        <pc:spChg chg="mod">
          <ac:chgData name="김민수" userId="14982e88-ca49-4fc2-bac7-3723f492d2ae" providerId="ADAL" clId="{42DC0A6E-6131-4BB8-A3BD-F49C4665750D}" dt="2023-08-30T02:29:56.118" v="1087"/>
          <ac:spMkLst>
            <pc:docMk/>
            <pc:sldMk cId="1745439878" sldId="408"/>
            <ac:spMk id="57" creationId="{21FFBDC2-83D1-300B-876B-C1834C0A210D}"/>
          </ac:spMkLst>
        </pc:spChg>
        <pc:spChg chg="mod">
          <ac:chgData name="김민수" userId="14982e88-ca49-4fc2-bac7-3723f492d2ae" providerId="ADAL" clId="{42DC0A6E-6131-4BB8-A3BD-F49C4665750D}" dt="2023-08-30T02:29:56.118" v="1087"/>
          <ac:spMkLst>
            <pc:docMk/>
            <pc:sldMk cId="1745439878" sldId="408"/>
            <ac:spMk id="58" creationId="{FA866FC1-9189-AE7C-EF56-A4D83CECFC4D}"/>
          </ac:spMkLst>
        </pc:spChg>
        <pc:spChg chg="mod">
          <ac:chgData name="김민수" userId="14982e88-ca49-4fc2-bac7-3723f492d2ae" providerId="ADAL" clId="{42DC0A6E-6131-4BB8-A3BD-F49C4665750D}" dt="2023-08-30T02:29:56.118" v="1087"/>
          <ac:spMkLst>
            <pc:docMk/>
            <pc:sldMk cId="1745439878" sldId="408"/>
            <ac:spMk id="59" creationId="{D8A4B285-B09E-6E62-058B-2307400A45ED}"/>
          </ac:spMkLst>
        </pc:spChg>
        <pc:spChg chg="mod">
          <ac:chgData name="김민수" userId="14982e88-ca49-4fc2-bac7-3723f492d2ae" providerId="ADAL" clId="{42DC0A6E-6131-4BB8-A3BD-F49C4665750D}" dt="2023-08-30T02:30:02.380" v="1096"/>
          <ac:spMkLst>
            <pc:docMk/>
            <pc:sldMk cId="1745439878" sldId="408"/>
            <ac:spMk id="62" creationId="{4CFC7732-A319-FE59-199C-8035C6D25B8A}"/>
          </ac:spMkLst>
        </pc:spChg>
        <pc:spChg chg="mod">
          <ac:chgData name="김민수" userId="14982e88-ca49-4fc2-bac7-3723f492d2ae" providerId="ADAL" clId="{42DC0A6E-6131-4BB8-A3BD-F49C4665750D}" dt="2023-08-30T02:30:02.380" v="1096"/>
          <ac:spMkLst>
            <pc:docMk/>
            <pc:sldMk cId="1745439878" sldId="408"/>
            <ac:spMk id="64" creationId="{76B992BC-1179-DB8B-5A58-2E0AC054143B}"/>
          </ac:spMkLst>
        </pc:spChg>
        <pc:spChg chg="mod">
          <ac:chgData name="김민수" userId="14982e88-ca49-4fc2-bac7-3723f492d2ae" providerId="ADAL" clId="{42DC0A6E-6131-4BB8-A3BD-F49C4665750D}" dt="2023-08-30T02:30:02.380" v="1096"/>
          <ac:spMkLst>
            <pc:docMk/>
            <pc:sldMk cId="1745439878" sldId="408"/>
            <ac:spMk id="65" creationId="{9BDCA150-4A55-EEE7-2653-E88176C2FD2D}"/>
          </ac:spMkLst>
        </pc:spChg>
        <pc:spChg chg="mod">
          <ac:chgData name="김민수" userId="14982e88-ca49-4fc2-bac7-3723f492d2ae" providerId="ADAL" clId="{42DC0A6E-6131-4BB8-A3BD-F49C4665750D}" dt="2023-08-30T02:30:02.380" v="1096"/>
          <ac:spMkLst>
            <pc:docMk/>
            <pc:sldMk cId="1745439878" sldId="408"/>
            <ac:spMk id="66" creationId="{0AF31CDE-5078-FAAE-A955-53FB187AC207}"/>
          </ac:spMkLst>
        </pc:spChg>
        <pc:spChg chg="mod">
          <ac:chgData name="김민수" userId="14982e88-ca49-4fc2-bac7-3723f492d2ae" providerId="ADAL" clId="{42DC0A6E-6131-4BB8-A3BD-F49C4665750D}" dt="2023-08-30T02:30:01.531" v="1095"/>
          <ac:spMkLst>
            <pc:docMk/>
            <pc:sldMk cId="1745439878" sldId="408"/>
            <ac:spMk id="69" creationId="{B4ACE7F5-4AC8-1A97-D4FB-9C7AD86EA67C}"/>
          </ac:spMkLst>
        </pc:spChg>
        <pc:spChg chg="mod">
          <ac:chgData name="김민수" userId="14982e88-ca49-4fc2-bac7-3723f492d2ae" providerId="ADAL" clId="{42DC0A6E-6131-4BB8-A3BD-F49C4665750D}" dt="2023-08-30T02:30:01.531" v="1095"/>
          <ac:spMkLst>
            <pc:docMk/>
            <pc:sldMk cId="1745439878" sldId="408"/>
            <ac:spMk id="71" creationId="{F0A6B249-DBAA-FE1D-4674-CEC048D1741A}"/>
          </ac:spMkLst>
        </pc:spChg>
        <pc:spChg chg="mod">
          <ac:chgData name="김민수" userId="14982e88-ca49-4fc2-bac7-3723f492d2ae" providerId="ADAL" clId="{42DC0A6E-6131-4BB8-A3BD-F49C4665750D}" dt="2023-08-30T02:30:01.531" v="1095"/>
          <ac:spMkLst>
            <pc:docMk/>
            <pc:sldMk cId="1745439878" sldId="408"/>
            <ac:spMk id="72" creationId="{4C7B09A8-D470-E813-A5E1-68883FE6EFE2}"/>
          </ac:spMkLst>
        </pc:spChg>
        <pc:spChg chg="mod">
          <ac:chgData name="김민수" userId="14982e88-ca49-4fc2-bac7-3723f492d2ae" providerId="ADAL" clId="{42DC0A6E-6131-4BB8-A3BD-F49C4665750D}" dt="2023-08-30T02:30:01.531" v="1095"/>
          <ac:spMkLst>
            <pc:docMk/>
            <pc:sldMk cId="1745439878" sldId="408"/>
            <ac:spMk id="73" creationId="{3E5C97D0-5248-75B3-D7E3-5371A020BAFD}"/>
          </ac:spMkLst>
        </pc:spChg>
        <pc:spChg chg="mod">
          <ac:chgData name="김민수" userId="14982e88-ca49-4fc2-bac7-3723f492d2ae" providerId="ADAL" clId="{42DC0A6E-6131-4BB8-A3BD-F49C4665750D}" dt="2023-08-30T02:30:01.279" v="1094"/>
          <ac:spMkLst>
            <pc:docMk/>
            <pc:sldMk cId="1745439878" sldId="408"/>
            <ac:spMk id="76" creationId="{7E799D25-8524-5F8E-35BA-80A7248BDD33}"/>
          </ac:spMkLst>
        </pc:spChg>
        <pc:spChg chg="mod">
          <ac:chgData name="김민수" userId="14982e88-ca49-4fc2-bac7-3723f492d2ae" providerId="ADAL" clId="{42DC0A6E-6131-4BB8-A3BD-F49C4665750D}" dt="2023-08-30T02:30:01.279" v="1094"/>
          <ac:spMkLst>
            <pc:docMk/>
            <pc:sldMk cId="1745439878" sldId="408"/>
            <ac:spMk id="78" creationId="{174940FB-A46C-10C7-A349-8976276CE56D}"/>
          </ac:spMkLst>
        </pc:spChg>
        <pc:spChg chg="mod">
          <ac:chgData name="김민수" userId="14982e88-ca49-4fc2-bac7-3723f492d2ae" providerId="ADAL" clId="{42DC0A6E-6131-4BB8-A3BD-F49C4665750D}" dt="2023-08-30T02:30:01.279" v="1094"/>
          <ac:spMkLst>
            <pc:docMk/>
            <pc:sldMk cId="1745439878" sldId="408"/>
            <ac:spMk id="79" creationId="{0D637259-853A-3DA2-EACE-6DECA0248AD0}"/>
          </ac:spMkLst>
        </pc:spChg>
        <pc:spChg chg="mod">
          <ac:chgData name="김민수" userId="14982e88-ca49-4fc2-bac7-3723f492d2ae" providerId="ADAL" clId="{42DC0A6E-6131-4BB8-A3BD-F49C4665750D}" dt="2023-08-30T02:30:01.279" v="1094"/>
          <ac:spMkLst>
            <pc:docMk/>
            <pc:sldMk cId="1745439878" sldId="408"/>
            <ac:spMk id="80" creationId="{109E816B-AC25-90AF-91CF-FF40091E54E5}"/>
          </ac:spMkLst>
        </pc:spChg>
        <pc:spChg chg="mod">
          <ac:chgData name="김민수" userId="14982e88-ca49-4fc2-bac7-3723f492d2ae" providerId="ADAL" clId="{42DC0A6E-6131-4BB8-A3BD-F49C4665750D}" dt="2023-08-30T02:31:40.443" v="1116" actId="1076"/>
          <ac:spMkLst>
            <pc:docMk/>
            <pc:sldMk cId="1745439878" sldId="408"/>
            <ac:spMk id="83" creationId="{97CC2BF3-57B3-260F-26C0-B8C3A677D774}"/>
          </ac:spMkLst>
        </pc:spChg>
        <pc:spChg chg="mod">
          <ac:chgData name="김민수" userId="14982e88-ca49-4fc2-bac7-3723f492d2ae" providerId="ADAL" clId="{42DC0A6E-6131-4BB8-A3BD-F49C4665750D}" dt="2023-08-30T02:31:40.443" v="1116" actId="1076"/>
          <ac:spMkLst>
            <pc:docMk/>
            <pc:sldMk cId="1745439878" sldId="408"/>
            <ac:spMk id="85" creationId="{01F75E60-AFA9-D753-C4DD-80DB0433A8C6}"/>
          </ac:spMkLst>
        </pc:spChg>
        <pc:spChg chg="mod">
          <ac:chgData name="김민수" userId="14982e88-ca49-4fc2-bac7-3723f492d2ae" providerId="ADAL" clId="{42DC0A6E-6131-4BB8-A3BD-F49C4665750D}" dt="2023-08-30T02:31:40.443" v="1116" actId="1076"/>
          <ac:spMkLst>
            <pc:docMk/>
            <pc:sldMk cId="1745439878" sldId="408"/>
            <ac:spMk id="86" creationId="{98FC0B65-E0AC-43DE-A174-CAEB7F9F3449}"/>
          </ac:spMkLst>
        </pc:spChg>
        <pc:spChg chg="mod">
          <ac:chgData name="김민수" userId="14982e88-ca49-4fc2-bac7-3723f492d2ae" providerId="ADAL" clId="{42DC0A6E-6131-4BB8-A3BD-F49C4665750D}" dt="2023-08-30T02:31:40.443" v="1116" actId="1076"/>
          <ac:spMkLst>
            <pc:docMk/>
            <pc:sldMk cId="1745439878" sldId="408"/>
            <ac:spMk id="87" creationId="{33C1CDF8-EEB7-74D8-D3DC-598649BD169A}"/>
          </ac:spMkLst>
        </pc:spChg>
        <pc:spChg chg="mod">
          <ac:chgData name="김민수" userId="14982e88-ca49-4fc2-bac7-3723f492d2ae" providerId="ADAL" clId="{42DC0A6E-6131-4BB8-A3BD-F49C4665750D}" dt="2023-08-30T02:51:00.208" v="1138"/>
          <ac:spMkLst>
            <pc:docMk/>
            <pc:sldMk cId="1745439878" sldId="408"/>
            <ac:spMk id="90" creationId="{596C0318-C97E-240D-5764-69B44E69ED27}"/>
          </ac:spMkLst>
        </pc:spChg>
        <pc:spChg chg="mod">
          <ac:chgData name="김민수" userId="14982e88-ca49-4fc2-bac7-3723f492d2ae" providerId="ADAL" clId="{42DC0A6E-6131-4BB8-A3BD-F49C4665750D}" dt="2023-08-30T02:51:00.208" v="1138"/>
          <ac:spMkLst>
            <pc:docMk/>
            <pc:sldMk cId="1745439878" sldId="408"/>
            <ac:spMk id="92" creationId="{3E1D7249-233A-D6E2-103F-71EB81A005E4}"/>
          </ac:spMkLst>
        </pc:spChg>
        <pc:spChg chg="mod">
          <ac:chgData name="김민수" userId="14982e88-ca49-4fc2-bac7-3723f492d2ae" providerId="ADAL" clId="{42DC0A6E-6131-4BB8-A3BD-F49C4665750D}" dt="2023-08-30T02:51:00.208" v="1138"/>
          <ac:spMkLst>
            <pc:docMk/>
            <pc:sldMk cId="1745439878" sldId="408"/>
            <ac:spMk id="93" creationId="{942B9F06-F9E7-86D0-8EE6-AFE0A972257A}"/>
          </ac:spMkLst>
        </pc:spChg>
        <pc:spChg chg="del mod">
          <ac:chgData name="김민수" userId="14982e88-ca49-4fc2-bac7-3723f492d2ae" providerId="ADAL" clId="{42DC0A6E-6131-4BB8-A3BD-F49C4665750D}" dt="2023-08-30T02:30:42.794" v="1105" actId="478"/>
          <ac:spMkLst>
            <pc:docMk/>
            <pc:sldMk cId="1745439878" sldId="408"/>
            <ac:spMk id="94" creationId="{4506A9A4-E908-BF03-57BA-3786CEB6E6A1}"/>
          </ac:spMkLst>
        </pc:spChg>
        <pc:spChg chg="add mod">
          <ac:chgData name="김민수" userId="14982e88-ca49-4fc2-bac7-3723f492d2ae" providerId="ADAL" clId="{42DC0A6E-6131-4BB8-A3BD-F49C4665750D}" dt="2023-08-30T02:31:49.427" v="1118"/>
          <ac:spMkLst>
            <pc:docMk/>
            <pc:sldMk cId="1745439878" sldId="408"/>
            <ac:spMk id="95" creationId="{0AA14D48-6FC4-E465-5914-39B371E9321F}"/>
          </ac:spMkLst>
        </pc:spChg>
        <pc:spChg chg="add mod">
          <ac:chgData name="김민수" userId="14982e88-ca49-4fc2-bac7-3723f492d2ae" providerId="ADAL" clId="{42DC0A6E-6131-4BB8-A3BD-F49C4665750D}" dt="2023-08-30T02:32:56.195" v="1133" actId="1582"/>
          <ac:spMkLst>
            <pc:docMk/>
            <pc:sldMk cId="1745439878" sldId="408"/>
            <ac:spMk id="96" creationId="{0A4CE19F-4349-C828-4F4C-AABF105D4104}"/>
          </ac:spMkLst>
        </pc:spChg>
        <pc:spChg chg="add mod">
          <ac:chgData name="김민수" userId="14982e88-ca49-4fc2-bac7-3723f492d2ae" providerId="ADAL" clId="{42DC0A6E-6131-4BB8-A3BD-F49C4665750D}" dt="2023-08-30T02:32:56.195" v="1133" actId="1582"/>
          <ac:spMkLst>
            <pc:docMk/>
            <pc:sldMk cId="1745439878" sldId="408"/>
            <ac:spMk id="97" creationId="{302216A4-ACDA-DAE1-B7D4-C4D54D011BC4}"/>
          </ac:spMkLst>
        </pc:spChg>
        <pc:spChg chg="add mod">
          <ac:chgData name="김민수" userId="14982e88-ca49-4fc2-bac7-3723f492d2ae" providerId="ADAL" clId="{42DC0A6E-6131-4BB8-A3BD-F49C4665750D}" dt="2023-08-30T02:32:56.195" v="1133" actId="1582"/>
          <ac:spMkLst>
            <pc:docMk/>
            <pc:sldMk cId="1745439878" sldId="408"/>
            <ac:spMk id="98" creationId="{5D887994-FA99-2D3B-81D9-5D26D492C2EB}"/>
          </ac:spMkLst>
        </pc:spChg>
        <pc:spChg chg="add mod">
          <ac:chgData name="김민수" userId="14982e88-ca49-4fc2-bac7-3723f492d2ae" providerId="ADAL" clId="{42DC0A6E-6131-4BB8-A3BD-F49C4665750D}" dt="2023-08-30T02:33:06.636" v="1135" actId="1076"/>
          <ac:spMkLst>
            <pc:docMk/>
            <pc:sldMk cId="1745439878" sldId="408"/>
            <ac:spMk id="99" creationId="{257E286C-2125-5467-570F-59CA67998FC3}"/>
          </ac:spMkLst>
        </pc:spChg>
        <pc:spChg chg="add mod">
          <ac:chgData name="김민수" userId="14982e88-ca49-4fc2-bac7-3723f492d2ae" providerId="ADAL" clId="{42DC0A6E-6131-4BB8-A3BD-F49C4665750D}" dt="2023-08-30T02:33:12.547" v="1137" actId="1076"/>
          <ac:spMkLst>
            <pc:docMk/>
            <pc:sldMk cId="1745439878" sldId="408"/>
            <ac:spMk id="100" creationId="{BDB12792-8F13-0366-197A-F0AADA18D041}"/>
          </ac:spMkLst>
        </pc:spChg>
        <pc:spChg chg="add mod">
          <ac:chgData name="김민수" userId="14982e88-ca49-4fc2-bac7-3723f492d2ae" providerId="ADAL" clId="{42DC0A6E-6131-4BB8-A3BD-F49C4665750D}" dt="2023-08-30T02:54:59.852" v="1143" actId="1076"/>
          <ac:spMkLst>
            <pc:docMk/>
            <pc:sldMk cId="1745439878" sldId="408"/>
            <ac:spMk id="101" creationId="{2798567C-AF06-2379-17E2-C82D6907629D}"/>
          </ac:spMkLst>
        </pc:spChg>
        <pc:grpChg chg="del mod">
          <ac:chgData name="김민수" userId="14982e88-ca49-4fc2-bac7-3723f492d2ae" providerId="ADAL" clId="{42DC0A6E-6131-4BB8-A3BD-F49C4665750D}" dt="2023-08-30T02:19:28.640" v="929" actId="478"/>
          <ac:grpSpMkLst>
            <pc:docMk/>
            <pc:sldMk cId="1745439878" sldId="408"/>
            <ac:grpSpMk id="3" creationId="{821244EB-76CD-9924-3A15-CC664F0E624D}"/>
          </ac:grpSpMkLst>
        </pc:grpChg>
        <pc:grpChg chg="mod">
          <ac:chgData name="김민수" userId="14982e88-ca49-4fc2-bac7-3723f492d2ae" providerId="ADAL" clId="{42DC0A6E-6131-4BB8-A3BD-F49C4665750D}" dt="2023-08-29T02:19:16.656" v="564" actId="1076"/>
          <ac:grpSpMkLst>
            <pc:docMk/>
            <pc:sldMk cId="1745439878" sldId="408"/>
            <ac:grpSpMk id="5" creationId="{EAA4AF71-8DC2-1987-5B4B-CA008C8C41F2}"/>
          </ac:grpSpMkLst>
        </pc:grpChg>
        <pc:grpChg chg="add del mod">
          <ac:chgData name="김민수" userId="14982e88-ca49-4fc2-bac7-3723f492d2ae" providerId="ADAL" clId="{42DC0A6E-6131-4BB8-A3BD-F49C4665750D}" dt="2023-08-30T02:29:48.458" v="1082" actId="478"/>
          <ac:grpSpMkLst>
            <pc:docMk/>
            <pc:sldMk cId="1745439878" sldId="408"/>
            <ac:grpSpMk id="11" creationId="{CDEA2266-7DFC-2230-425B-6352D7B462D7}"/>
          </ac:grpSpMkLst>
        </pc:grpChg>
        <pc:grpChg chg="mod">
          <ac:chgData name="김민수" userId="14982e88-ca49-4fc2-bac7-3723f492d2ae" providerId="ADAL" clId="{42DC0A6E-6131-4BB8-A3BD-F49C4665750D}" dt="2023-08-30T02:28:40.883" v="1067" actId="1076"/>
          <ac:grpSpMkLst>
            <pc:docMk/>
            <pc:sldMk cId="1745439878" sldId="408"/>
            <ac:grpSpMk id="13" creationId="{EEA323B3-6E5E-9113-77F1-AC34C2D64621}"/>
          </ac:grpSpMkLst>
        </pc:grpChg>
        <pc:grpChg chg="mod">
          <ac:chgData name="김민수" userId="14982e88-ca49-4fc2-bac7-3723f492d2ae" providerId="ADAL" clId="{42DC0A6E-6131-4BB8-A3BD-F49C4665750D}" dt="2023-08-30T02:31:49.427" v="1118"/>
          <ac:grpSpMkLst>
            <pc:docMk/>
            <pc:sldMk cId="1745439878" sldId="408"/>
            <ac:grpSpMk id="15" creationId="{59175CB7-CEBF-CCF4-48B8-F31BAC12ED00}"/>
          </ac:grpSpMkLst>
        </pc:grpChg>
        <pc:grpChg chg="mod">
          <ac:chgData name="김민수" userId="14982e88-ca49-4fc2-bac7-3723f492d2ae" providerId="ADAL" clId="{42DC0A6E-6131-4BB8-A3BD-F49C4665750D}" dt="2023-08-30T02:31:49.427" v="1118"/>
          <ac:grpSpMkLst>
            <pc:docMk/>
            <pc:sldMk cId="1745439878" sldId="408"/>
            <ac:grpSpMk id="16" creationId="{3EF1D34E-5995-7182-50B7-28CBA1830D23}"/>
          </ac:grpSpMkLst>
        </pc:grpChg>
        <pc:grpChg chg="del mod">
          <ac:chgData name="김민수" userId="14982e88-ca49-4fc2-bac7-3723f492d2ae" providerId="ADAL" clId="{42DC0A6E-6131-4BB8-A3BD-F49C4665750D}" dt="2023-08-30T02:25:44.808" v="967" actId="478"/>
          <ac:grpSpMkLst>
            <pc:docMk/>
            <pc:sldMk cId="1745439878" sldId="408"/>
            <ac:grpSpMk id="24" creationId="{5CF5B444-713E-A595-8CAD-684CFD80114A}"/>
          </ac:grpSpMkLst>
        </pc:grpChg>
        <pc:grpChg chg="mod">
          <ac:chgData name="김민수" userId="14982e88-ca49-4fc2-bac7-3723f492d2ae" providerId="ADAL" clId="{42DC0A6E-6131-4BB8-A3BD-F49C4665750D}" dt="2023-08-29T02:24:27.961" v="869" actId="1076"/>
          <ac:grpSpMkLst>
            <pc:docMk/>
            <pc:sldMk cId="1745439878" sldId="408"/>
            <ac:grpSpMk id="25" creationId="{3EECE346-4C7F-78E4-AD08-EB9A22A582DB}"/>
          </ac:grpSpMkLst>
        </pc:grpChg>
        <pc:grpChg chg="add del mod">
          <ac:chgData name="김민수" userId="14982e88-ca49-4fc2-bac7-3723f492d2ae" providerId="ADAL" clId="{42DC0A6E-6131-4BB8-A3BD-F49C4665750D}" dt="2023-08-30T02:29:49.020" v="1083" actId="478"/>
          <ac:grpSpMkLst>
            <pc:docMk/>
            <pc:sldMk cId="1745439878" sldId="408"/>
            <ac:grpSpMk id="36" creationId="{692D021A-C490-AE39-F06D-0D7CBB0655D7}"/>
          </ac:grpSpMkLst>
        </pc:grpChg>
        <pc:grpChg chg="mod">
          <ac:chgData name="김민수" userId="14982e88-ca49-4fc2-bac7-3723f492d2ae" providerId="ADAL" clId="{42DC0A6E-6131-4BB8-A3BD-F49C4665750D}" dt="2023-08-30T02:28:40.883" v="1067" actId="1076"/>
          <ac:grpSpMkLst>
            <pc:docMk/>
            <pc:sldMk cId="1745439878" sldId="408"/>
            <ac:grpSpMk id="37" creationId="{03646443-08BE-E26C-4E31-2ACB34CD159F}"/>
          </ac:grpSpMkLst>
        </pc:grpChg>
        <pc:grpChg chg="add mod">
          <ac:chgData name="김민수" userId="14982e88-ca49-4fc2-bac7-3723f492d2ae" providerId="ADAL" clId="{42DC0A6E-6131-4BB8-A3BD-F49C4665750D}" dt="2023-08-30T02:29:56.469" v="1088"/>
          <ac:grpSpMkLst>
            <pc:docMk/>
            <pc:sldMk cId="1745439878" sldId="408"/>
            <ac:grpSpMk id="46" creationId="{6E661608-0167-5A69-7EE0-B11E7B6EBAB7}"/>
          </ac:grpSpMkLst>
        </pc:grpChg>
        <pc:grpChg chg="mod">
          <ac:chgData name="김민수" userId="14982e88-ca49-4fc2-bac7-3723f492d2ae" providerId="ADAL" clId="{42DC0A6E-6131-4BB8-A3BD-F49C4665750D}" dt="2023-08-30T02:29:56.469" v="1088"/>
          <ac:grpSpMkLst>
            <pc:docMk/>
            <pc:sldMk cId="1745439878" sldId="408"/>
            <ac:grpSpMk id="47" creationId="{EE6EF552-9754-C54F-E53D-755DDBAA9B3B}"/>
          </ac:grpSpMkLst>
        </pc:grpChg>
        <pc:grpChg chg="add mod">
          <ac:chgData name="김민수" userId="14982e88-ca49-4fc2-bac7-3723f492d2ae" providerId="ADAL" clId="{42DC0A6E-6131-4BB8-A3BD-F49C4665750D}" dt="2023-08-30T02:29:56.118" v="1087"/>
          <ac:grpSpMkLst>
            <pc:docMk/>
            <pc:sldMk cId="1745439878" sldId="408"/>
            <ac:grpSpMk id="53" creationId="{06831AEF-9E7A-2F6E-9FF6-66F1E86586E1}"/>
          </ac:grpSpMkLst>
        </pc:grpChg>
        <pc:grpChg chg="mod">
          <ac:chgData name="김민수" userId="14982e88-ca49-4fc2-bac7-3723f492d2ae" providerId="ADAL" clId="{42DC0A6E-6131-4BB8-A3BD-F49C4665750D}" dt="2023-08-30T02:29:56.118" v="1087"/>
          <ac:grpSpMkLst>
            <pc:docMk/>
            <pc:sldMk cId="1745439878" sldId="408"/>
            <ac:grpSpMk id="54" creationId="{F2B57A22-AB31-588A-1BEA-2D45B03B5182}"/>
          </ac:grpSpMkLst>
        </pc:grpChg>
        <pc:grpChg chg="add mod">
          <ac:chgData name="김민수" userId="14982e88-ca49-4fc2-bac7-3723f492d2ae" providerId="ADAL" clId="{42DC0A6E-6131-4BB8-A3BD-F49C4665750D}" dt="2023-08-30T02:30:02.380" v="1096"/>
          <ac:grpSpMkLst>
            <pc:docMk/>
            <pc:sldMk cId="1745439878" sldId="408"/>
            <ac:grpSpMk id="60" creationId="{0B6B35BC-019E-3E60-C30A-305E7A423732}"/>
          </ac:grpSpMkLst>
        </pc:grpChg>
        <pc:grpChg chg="mod">
          <ac:chgData name="김민수" userId="14982e88-ca49-4fc2-bac7-3723f492d2ae" providerId="ADAL" clId="{42DC0A6E-6131-4BB8-A3BD-F49C4665750D}" dt="2023-08-30T02:30:02.380" v="1096"/>
          <ac:grpSpMkLst>
            <pc:docMk/>
            <pc:sldMk cId="1745439878" sldId="408"/>
            <ac:grpSpMk id="61" creationId="{DF9D7101-0B58-82D5-335D-E6929A0240AB}"/>
          </ac:grpSpMkLst>
        </pc:grpChg>
        <pc:grpChg chg="add mod">
          <ac:chgData name="김민수" userId="14982e88-ca49-4fc2-bac7-3723f492d2ae" providerId="ADAL" clId="{42DC0A6E-6131-4BB8-A3BD-F49C4665750D}" dt="2023-08-30T02:30:01.531" v="1095"/>
          <ac:grpSpMkLst>
            <pc:docMk/>
            <pc:sldMk cId="1745439878" sldId="408"/>
            <ac:grpSpMk id="67" creationId="{B3929ED6-5383-1C98-1B78-56AAF6AE7481}"/>
          </ac:grpSpMkLst>
        </pc:grpChg>
        <pc:grpChg chg="mod">
          <ac:chgData name="김민수" userId="14982e88-ca49-4fc2-bac7-3723f492d2ae" providerId="ADAL" clId="{42DC0A6E-6131-4BB8-A3BD-F49C4665750D}" dt="2023-08-30T02:30:01.531" v="1095"/>
          <ac:grpSpMkLst>
            <pc:docMk/>
            <pc:sldMk cId="1745439878" sldId="408"/>
            <ac:grpSpMk id="68" creationId="{0A164979-6B09-FD12-E3DD-0905B91818BA}"/>
          </ac:grpSpMkLst>
        </pc:grpChg>
        <pc:grpChg chg="add mod">
          <ac:chgData name="김민수" userId="14982e88-ca49-4fc2-bac7-3723f492d2ae" providerId="ADAL" clId="{42DC0A6E-6131-4BB8-A3BD-F49C4665750D}" dt="2023-08-30T02:30:01.279" v="1094"/>
          <ac:grpSpMkLst>
            <pc:docMk/>
            <pc:sldMk cId="1745439878" sldId="408"/>
            <ac:grpSpMk id="74" creationId="{927D51BC-79BB-1799-DEDD-06EA781E2140}"/>
          </ac:grpSpMkLst>
        </pc:grpChg>
        <pc:grpChg chg="mod">
          <ac:chgData name="김민수" userId="14982e88-ca49-4fc2-bac7-3723f492d2ae" providerId="ADAL" clId="{42DC0A6E-6131-4BB8-A3BD-F49C4665750D}" dt="2023-08-30T02:30:01.279" v="1094"/>
          <ac:grpSpMkLst>
            <pc:docMk/>
            <pc:sldMk cId="1745439878" sldId="408"/>
            <ac:grpSpMk id="75" creationId="{30D5AE37-8D6F-0769-3506-DA9F123394AA}"/>
          </ac:grpSpMkLst>
        </pc:grpChg>
        <pc:grpChg chg="add mod">
          <ac:chgData name="김민수" userId="14982e88-ca49-4fc2-bac7-3723f492d2ae" providerId="ADAL" clId="{42DC0A6E-6131-4BB8-A3BD-F49C4665750D}" dt="2023-08-30T02:31:40.443" v="1116" actId="1076"/>
          <ac:grpSpMkLst>
            <pc:docMk/>
            <pc:sldMk cId="1745439878" sldId="408"/>
            <ac:grpSpMk id="81" creationId="{4C23BA25-7DBB-15B6-FA9B-5413A2512720}"/>
          </ac:grpSpMkLst>
        </pc:grpChg>
        <pc:grpChg chg="mod">
          <ac:chgData name="김민수" userId="14982e88-ca49-4fc2-bac7-3723f492d2ae" providerId="ADAL" clId="{42DC0A6E-6131-4BB8-A3BD-F49C4665750D}" dt="2023-08-30T02:31:40.443" v="1116" actId="1076"/>
          <ac:grpSpMkLst>
            <pc:docMk/>
            <pc:sldMk cId="1745439878" sldId="408"/>
            <ac:grpSpMk id="82" creationId="{35F5A750-3ED6-CCD3-2218-6D7E49178470}"/>
          </ac:grpSpMkLst>
        </pc:grpChg>
        <pc:grpChg chg="add mod">
          <ac:chgData name="김민수" userId="14982e88-ca49-4fc2-bac7-3723f492d2ae" providerId="ADAL" clId="{42DC0A6E-6131-4BB8-A3BD-F49C4665750D}" dt="2023-08-30T02:51:00.208" v="1138"/>
          <ac:grpSpMkLst>
            <pc:docMk/>
            <pc:sldMk cId="1745439878" sldId="408"/>
            <ac:grpSpMk id="88" creationId="{E703D561-9283-4F54-5498-33897A787641}"/>
          </ac:grpSpMkLst>
        </pc:grpChg>
        <pc:grpChg chg="mod">
          <ac:chgData name="김민수" userId="14982e88-ca49-4fc2-bac7-3723f492d2ae" providerId="ADAL" clId="{42DC0A6E-6131-4BB8-A3BD-F49C4665750D}" dt="2023-08-30T02:51:00.208" v="1138"/>
          <ac:grpSpMkLst>
            <pc:docMk/>
            <pc:sldMk cId="1745439878" sldId="408"/>
            <ac:grpSpMk id="89" creationId="{1447D9F1-BA4B-DBAA-2233-63037A6D8AB0}"/>
          </ac:grpSpMkLst>
        </pc:grpChg>
        <pc:graphicFrameChg chg="add mod ord modGraphic">
          <ac:chgData name="김민수" userId="14982e88-ca49-4fc2-bac7-3723f492d2ae" providerId="ADAL" clId="{42DC0A6E-6131-4BB8-A3BD-F49C4665750D}" dt="2023-08-30T02:31:05.219" v="1110" actId="1036"/>
          <ac:graphicFrameMkLst>
            <pc:docMk/>
            <pc:sldMk cId="1745439878" sldId="408"/>
            <ac:graphicFrameMk id="12" creationId="{A211793E-AD91-304C-8C0B-86396EC1BE57}"/>
          </ac:graphicFrameMkLst>
        </pc:graphicFrameChg>
        <pc:picChg chg="mod">
          <ac:chgData name="김민수" userId="14982e88-ca49-4fc2-bac7-3723f492d2ae" providerId="ADAL" clId="{42DC0A6E-6131-4BB8-A3BD-F49C4665750D}" dt="2023-08-29T02:19:16.656" v="564" actId="1076"/>
          <ac:picMkLst>
            <pc:docMk/>
            <pc:sldMk cId="1745439878" sldId="408"/>
            <ac:picMk id="8" creationId="{B281A876-FD17-624E-3D7D-F9DC0E9D7640}"/>
          </ac:picMkLst>
        </pc:picChg>
        <pc:picChg chg="mod">
          <ac:chgData name="김민수" userId="14982e88-ca49-4fc2-bac7-3723f492d2ae" providerId="ADAL" clId="{42DC0A6E-6131-4BB8-A3BD-F49C4665750D}" dt="2023-08-30T02:31:49.427" v="1118"/>
          <ac:picMkLst>
            <pc:docMk/>
            <pc:sldMk cId="1745439878" sldId="408"/>
            <ac:picMk id="18" creationId="{9DEFD279-7CB6-587D-1F92-DE889E123EF8}"/>
          </ac:picMkLst>
        </pc:picChg>
        <pc:picChg chg="mod">
          <ac:chgData name="김민수" userId="14982e88-ca49-4fc2-bac7-3723f492d2ae" providerId="ADAL" clId="{42DC0A6E-6131-4BB8-A3BD-F49C4665750D}" dt="2023-08-29T02:24:27.961" v="869" actId="1076"/>
          <ac:picMkLst>
            <pc:docMk/>
            <pc:sldMk cId="1745439878" sldId="408"/>
            <ac:picMk id="27" creationId="{96569AC0-84EC-47C1-1B4F-AA0DF9354D94}"/>
          </ac:picMkLst>
        </pc:picChg>
        <pc:picChg chg="mod">
          <ac:chgData name="김민수" userId="14982e88-ca49-4fc2-bac7-3723f492d2ae" providerId="ADAL" clId="{42DC0A6E-6131-4BB8-A3BD-F49C4665750D}" dt="2023-08-30T02:28:40.883" v="1067" actId="1076"/>
          <ac:picMkLst>
            <pc:docMk/>
            <pc:sldMk cId="1745439878" sldId="408"/>
            <ac:picMk id="32" creationId="{6FA7EBA4-48DE-26A8-AAF0-2D2D6D88570D}"/>
          </ac:picMkLst>
        </pc:picChg>
        <pc:picChg chg="mod">
          <ac:chgData name="김민수" userId="14982e88-ca49-4fc2-bac7-3723f492d2ae" providerId="ADAL" clId="{42DC0A6E-6131-4BB8-A3BD-F49C4665750D}" dt="2023-08-30T02:28:40.883" v="1067" actId="1076"/>
          <ac:picMkLst>
            <pc:docMk/>
            <pc:sldMk cId="1745439878" sldId="408"/>
            <ac:picMk id="39" creationId="{89850ACE-0889-3535-71A1-46D8A1538D8E}"/>
          </ac:picMkLst>
        </pc:picChg>
        <pc:picChg chg="add mod modCrop">
          <ac:chgData name="김민수" userId="14982e88-ca49-4fc2-bac7-3723f492d2ae" providerId="ADAL" clId="{42DC0A6E-6131-4BB8-A3BD-F49C4665750D}" dt="2023-08-30T02:28:24.603" v="1065" actId="1076"/>
          <ac:picMkLst>
            <pc:docMk/>
            <pc:sldMk cId="1745439878" sldId="408"/>
            <ac:picMk id="43" creationId="{7D8B8059-32D9-0387-B95E-53F6388C6FEF}"/>
          </ac:picMkLst>
        </pc:picChg>
        <pc:picChg chg="add mod modCrop">
          <ac:chgData name="김민수" userId="14982e88-ca49-4fc2-bac7-3723f492d2ae" providerId="ADAL" clId="{42DC0A6E-6131-4BB8-A3BD-F49C4665750D}" dt="2023-08-30T02:29:09.636" v="1075" actId="1076"/>
          <ac:picMkLst>
            <pc:docMk/>
            <pc:sldMk cId="1745439878" sldId="408"/>
            <ac:picMk id="44" creationId="{18E99F2B-269C-0BA4-7348-7CC3D81DD392}"/>
          </ac:picMkLst>
        </pc:picChg>
        <pc:picChg chg="add mod modCrop">
          <ac:chgData name="김민수" userId="14982e88-ca49-4fc2-bac7-3723f492d2ae" providerId="ADAL" clId="{42DC0A6E-6131-4BB8-A3BD-F49C4665750D}" dt="2023-08-30T02:29:15.180" v="1077" actId="14100"/>
          <ac:picMkLst>
            <pc:docMk/>
            <pc:sldMk cId="1745439878" sldId="408"/>
            <ac:picMk id="45" creationId="{293F2D51-7B52-E703-FAE0-ED1F36D7D751}"/>
          </ac:picMkLst>
        </pc:picChg>
        <pc:picChg chg="mod">
          <ac:chgData name="김민수" userId="14982e88-ca49-4fc2-bac7-3723f492d2ae" providerId="ADAL" clId="{42DC0A6E-6131-4BB8-A3BD-F49C4665750D}" dt="2023-08-30T02:29:56.469" v="1088"/>
          <ac:picMkLst>
            <pc:docMk/>
            <pc:sldMk cId="1745439878" sldId="408"/>
            <ac:picMk id="49" creationId="{69AD366E-B03B-CF91-2798-64CEAA955435}"/>
          </ac:picMkLst>
        </pc:picChg>
        <pc:picChg chg="mod">
          <ac:chgData name="김민수" userId="14982e88-ca49-4fc2-bac7-3723f492d2ae" providerId="ADAL" clId="{42DC0A6E-6131-4BB8-A3BD-F49C4665750D}" dt="2023-08-30T02:29:56.118" v="1087"/>
          <ac:picMkLst>
            <pc:docMk/>
            <pc:sldMk cId="1745439878" sldId="408"/>
            <ac:picMk id="56" creationId="{70FFF5DA-9FD9-0711-7A06-3E4EA4CE34A8}"/>
          </ac:picMkLst>
        </pc:picChg>
        <pc:picChg chg="mod">
          <ac:chgData name="김민수" userId="14982e88-ca49-4fc2-bac7-3723f492d2ae" providerId="ADAL" clId="{42DC0A6E-6131-4BB8-A3BD-F49C4665750D}" dt="2023-08-30T02:30:02.380" v="1096"/>
          <ac:picMkLst>
            <pc:docMk/>
            <pc:sldMk cId="1745439878" sldId="408"/>
            <ac:picMk id="63" creationId="{597A1991-C128-1A49-B6FF-56485606309D}"/>
          </ac:picMkLst>
        </pc:picChg>
        <pc:picChg chg="mod">
          <ac:chgData name="김민수" userId="14982e88-ca49-4fc2-bac7-3723f492d2ae" providerId="ADAL" clId="{42DC0A6E-6131-4BB8-A3BD-F49C4665750D}" dt="2023-08-30T02:30:01.531" v="1095"/>
          <ac:picMkLst>
            <pc:docMk/>
            <pc:sldMk cId="1745439878" sldId="408"/>
            <ac:picMk id="70" creationId="{869EE30F-EC1E-8D0C-C9A9-BCFEAAB72F2D}"/>
          </ac:picMkLst>
        </pc:picChg>
        <pc:picChg chg="mod">
          <ac:chgData name="김민수" userId="14982e88-ca49-4fc2-bac7-3723f492d2ae" providerId="ADAL" clId="{42DC0A6E-6131-4BB8-A3BD-F49C4665750D}" dt="2023-08-30T02:30:01.279" v="1094"/>
          <ac:picMkLst>
            <pc:docMk/>
            <pc:sldMk cId="1745439878" sldId="408"/>
            <ac:picMk id="77" creationId="{3705FD28-6617-6BB2-4003-F06600AE8BC9}"/>
          </ac:picMkLst>
        </pc:picChg>
        <pc:picChg chg="mod">
          <ac:chgData name="김민수" userId="14982e88-ca49-4fc2-bac7-3723f492d2ae" providerId="ADAL" clId="{42DC0A6E-6131-4BB8-A3BD-F49C4665750D}" dt="2023-08-30T02:31:40.443" v="1116" actId="1076"/>
          <ac:picMkLst>
            <pc:docMk/>
            <pc:sldMk cId="1745439878" sldId="408"/>
            <ac:picMk id="84" creationId="{22A1E90C-EC4B-244B-92A1-C20454ABF231}"/>
          </ac:picMkLst>
        </pc:picChg>
        <pc:picChg chg="mod">
          <ac:chgData name="김민수" userId="14982e88-ca49-4fc2-bac7-3723f492d2ae" providerId="ADAL" clId="{42DC0A6E-6131-4BB8-A3BD-F49C4665750D}" dt="2023-08-30T02:51:00.208" v="1138"/>
          <ac:picMkLst>
            <pc:docMk/>
            <pc:sldMk cId="1745439878" sldId="408"/>
            <ac:picMk id="91" creationId="{8B63C316-7D70-BD60-F667-13FC04E836A0}"/>
          </ac:picMkLst>
        </pc:picChg>
      </pc:sldChg>
      <pc:sldChg chg="modSp add mod">
        <pc:chgData name="김민수" userId="14982e88-ca49-4fc2-bac7-3723f492d2ae" providerId="ADAL" clId="{42DC0A6E-6131-4BB8-A3BD-F49C4665750D}" dt="2023-09-04T13:15:35.434" v="3940" actId="20577"/>
        <pc:sldMkLst>
          <pc:docMk/>
          <pc:sldMk cId="599590843" sldId="409"/>
        </pc:sldMkLst>
        <pc:spChg chg="mod">
          <ac:chgData name="김민수" userId="14982e88-ca49-4fc2-bac7-3723f492d2ae" providerId="ADAL" clId="{42DC0A6E-6131-4BB8-A3BD-F49C4665750D}" dt="2023-09-04T13:15:32.707" v="3939" actId="20577"/>
          <ac:spMkLst>
            <pc:docMk/>
            <pc:sldMk cId="599590843" sldId="409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3:15:35.434" v="3940" actId="20577"/>
          <ac:spMkLst>
            <pc:docMk/>
            <pc:sldMk cId="599590843" sldId="409"/>
            <ac:spMk id="6" creationId="{6B9DED16-1DEC-85A0-B4AA-3BCAA68912BB}"/>
          </ac:spMkLst>
        </pc:spChg>
        <pc:graphicFrameChg chg="modGraphic">
          <ac:chgData name="김민수" userId="14982e88-ca49-4fc2-bac7-3723f492d2ae" providerId="ADAL" clId="{42DC0A6E-6131-4BB8-A3BD-F49C4665750D}" dt="2023-09-04T10:27:01.695" v="1220" actId="20577"/>
          <ac:graphicFrameMkLst>
            <pc:docMk/>
            <pc:sldMk cId="599590843" sldId="409"/>
            <ac:graphicFrameMk id="12" creationId="{A211793E-AD91-304C-8C0B-86396EC1BE57}"/>
          </ac:graphicFrameMkLst>
        </pc:graphicFrameChg>
      </pc:sldChg>
      <pc:sldChg chg="modSp add mod">
        <pc:chgData name="김민수" userId="14982e88-ca49-4fc2-bac7-3723f492d2ae" providerId="ADAL" clId="{42DC0A6E-6131-4BB8-A3BD-F49C4665750D}" dt="2023-09-04T13:15:24.693" v="3936"/>
        <pc:sldMkLst>
          <pc:docMk/>
          <pc:sldMk cId="1456933721" sldId="410"/>
        </pc:sldMkLst>
        <pc:spChg chg="mod">
          <ac:chgData name="김민수" userId="14982e88-ca49-4fc2-bac7-3723f492d2ae" providerId="ADAL" clId="{42DC0A6E-6131-4BB8-A3BD-F49C4665750D}" dt="2023-09-04T13:15:24.693" v="3936"/>
          <ac:spMkLst>
            <pc:docMk/>
            <pc:sldMk cId="1456933721" sldId="410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3:15:14.828" v="3934" actId="20577"/>
          <ac:spMkLst>
            <pc:docMk/>
            <pc:sldMk cId="1456933721" sldId="410"/>
            <ac:spMk id="3" creationId="{6EF73FBE-C487-72C1-3608-6F0651710A0B}"/>
          </ac:spMkLst>
        </pc:spChg>
      </pc:sldChg>
      <pc:sldChg chg="modSp add mod">
        <pc:chgData name="김민수" userId="14982e88-ca49-4fc2-bac7-3723f492d2ae" providerId="ADAL" clId="{42DC0A6E-6131-4BB8-A3BD-F49C4665750D}" dt="2023-09-04T13:15:26.572" v="3937"/>
        <pc:sldMkLst>
          <pc:docMk/>
          <pc:sldMk cId="3043823821" sldId="411"/>
        </pc:sldMkLst>
        <pc:spChg chg="mod">
          <ac:chgData name="김민수" userId="14982e88-ca49-4fc2-bac7-3723f492d2ae" providerId="ADAL" clId="{42DC0A6E-6131-4BB8-A3BD-F49C4665750D}" dt="2023-09-04T13:15:26.572" v="3937"/>
          <ac:spMkLst>
            <pc:docMk/>
            <pc:sldMk cId="3043823821" sldId="411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3:15:17.147" v="3935" actId="20577"/>
          <ac:spMkLst>
            <pc:docMk/>
            <pc:sldMk cId="3043823821" sldId="411"/>
            <ac:spMk id="3" creationId="{6EF73FBE-C487-72C1-3608-6F0651710A0B}"/>
          </ac:spMkLst>
        </pc:spChg>
      </pc:sldChg>
      <pc:sldChg chg="modSp add mod">
        <pc:chgData name="김민수" userId="14982e88-ca49-4fc2-bac7-3723f492d2ae" providerId="ADAL" clId="{42DC0A6E-6131-4BB8-A3BD-F49C4665750D}" dt="2023-09-04T13:15:59.132" v="3959" actId="20577"/>
        <pc:sldMkLst>
          <pc:docMk/>
          <pc:sldMk cId="3735504679" sldId="412"/>
        </pc:sldMkLst>
        <pc:spChg chg="mod">
          <ac:chgData name="김민수" userId="14982e88-ca49-4fc2-bac7-3723f492d2ae" providerId="ADAL" clId="{42DC0A6E-6131-4BB8-A3BD-F49C4665750D}" dt="2023-09-04T13:15:59.132" v="3959" actId="20577"/>
          <ac:spMkLst>
            <pc:docMk/>
            <pc:sldMk cId="3735504679" sldId="412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27:48.747" v="1236" actId="20577"/>
          <ac:spMkLst>
            <pc:docMk/>
            <pc:sldMk cId="3735504679" sldId="412"/>
            <ac:spMk id="3" creationId="{6EF73FBE-C487-72C1-3608-6F0651710A0B}"/>
          </ac:spMkLst>
        </pc:spChg>
      </pc:sldChg>
      <pc:sldChg chg="addSp delSp modSp add mod">
        <pc:chgData name="김민수" userId="14982e88-ca49-4fc2-bac7-3723f492d2ae" providerId="ADAL" clId="{42DC0A6E-6131-4BB8-A3BD-F49C4665750D}" dt="2023-09-04T13:16:12.097" v="3965" actId="20577"/>
        <pc:sldMkLst>
          <pc:docMk/>
          <pc:sldMk cId="454547764" sldId="413"/>
        </pc:sldMkLst>
        <pc:spChg chg="mod">
          <ac:chgData name="김민수" userId="14982e88-ca49-4fc2-bac7-3723f492d2ae" providerId="ADAL" clId="{42DC0A6E-6131-4BB8-A3BD-F49C4665750D}" dt="2023-09-04T13:16:12.097" v="3965" actId="20577"/>
          <ac:spMkLst>
            <pc:docMk/>
            <pc:sldMk cId="454547764" sldId="413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33:35.787" v="1305" actId="20577"/>
          <ac:spMkLst>
            <pc:docMk/>
            <pc:sldMk cId="454547764" sldId="413"/>
            <ac:spMk id="3" creationId="{6EF73FBE-C487-72C1-3608-6F0651710A0B}"/>
          </ac:spMkLst>
        </pc:spChg>
        <pc:spChg chg="mod">
          <ac:chgData name="김민수" userId="14982e88-ca49-4fc2-bac7-3723f492d2ae" providerId="ADAL" clId="{42DC0A6E-6131-4BB8-A3BD-F49C4665750D}" dt="2023-09-04T10:34:20.378" v="1315"/>
          <ac:spMkLst>
            <pc:docMk/>
            <pc:sldMk cId="454547764" sldId="413"/>
            <ac:spMk id="26" creationId="{A2602D8A-5F09-CC7C-B21C-EED3107134DA}"/>
          </ac:spMkLst>
        </pc:spChg>
        <pc:spChg chg="mod">
          <ac:chgData name="김민수" userId="14982e88-ca49-4fc2-bac7-3723f492d2ae" providerId="ADAL" clId="{42DC0A6E-6131-4BB8-A3BD-F49C4665750D}" dt="2023-09-04T10:34:20.378" v="1315"/>
          <ac:spMkLst>
            <pc:docMk/>
            <pc:sldMk cId="454547764" sldId="413"/>
            <ac:spMk id="27" creationId="{542B9F0D-6CEF-294F-A3AC-D9F7D2ADCA16}"/>
          </ac:spMkLst>
        </pc:spChg>
        <pc:spChg chg="mod">
          <ac:chgData name="김민수" userId="14982e88-ca49-4fc2-bac7-3723f492d2ae" providerId="ADAL" clId="{42DC0A6E-6131-4BB8-A3BD-F49C4665750D}" dt="2023-09-04T10:34:20.378" v="1315"/>
          <ac:spMkLst>
            <pc:docMk/>
            <pc:sldMk cId="454547764" sldId="413"/>
            <ac:spMk id="28" creationId="{B3C137CE-BA48-D015-86B0-9D4338DB0C0A}"/>
          </ac:spMkLst>
        </pc:spChg>
        <pc:spChg chg="mod">
          <ac:chgData name="김민수" userId="14982e88-ca49-4fc2-bac7-3723f492d2ae" providerId="ADAL" clId="{42DC0A6E-6131-4BB8-A3BD-F49C4665750D}" dt="2023-09-04T10:34:20.378" v="1315"/>
          <ac:spMkLst>
            <pc:docMk/>
            <pc:sldMk cId="454547764" sldId="413"/>
            <ac:spMk id="30" creationId="{D9BC3F96-173A-AA06-CB0D-A9C085928A42}"/>
          </ac:spMkLst>
        </pc:spChg>
        <pc:spChg chg="mod">
          <ac:chgData name="김민수" userId="14982e88-ca49-4fc2-bac7-3723f492d2ae" providerId="ADAL" clId="{42DC0A6E-6131-4BB8-A3BD-F49C4665750D}" dt="2023-09-04T10:34:20.378" v="1315"/>
          <ac:spMkLst>
            <pc:docMk/>
            <pc:sldMk cId="454547764" sldId="413"/>
            <ac:spMk id="32" creationId="{B024B0B5-5B9A-D9EE-F54F-816B43A1DD9E}"/>
          </ac:spMkLst>
        </pc:spChg>
        <pc:spChg chg="mod">
          <ac:chgData name="김민수" userId="14982e88-ca49-4fc2-bac7-3723f492d2ae" providerId="ADAL" clId="{42DC0A6E-6131-4BB8-A3BD-F49C4665750D}" dt="2023-09-04T10:34:20.378" v="1315"/>
          <ac:spMkLst>
            <pc:docMk/>
            <pc:sldMk cId="454547764" sldId="413"/>
            <ac:spMk id="33" creationId="{2756AE24-AF8B-E1B6-8955-A8327F6D0AB8}"/>
          </ac:spMkLst>
        </pc:spChg>
        <pc:spChg chg="mod">
          <ac:chgData name="김민수" userId="14982e88-ca49-4fc2-bac7-3723f492d2ae" providerId="ADAL" clId="{42DC0A6E-6131-4BB8-A3BD-F49C4665750D}" dt="2023-09-04T10:34:20.378" v="1315"/>
          <ac:spMkLst>
            <pc:docMk/>
            <pc:sldMk cId="454547764" sldId="413"/>
            <ac:spMk id="34" creationId="{F58FDEDB-8277-FC9A-C5EF-EF23DFA85A7F}"/>
          </ac:spMkLst>
        </pc:spChg>
        <pc:grpChg chg="add mod">
          <ac:chgData name="김민수" userId="14982e88-ca49-4fc2-bac7-3723f492d2ae" providerId="ADAL" clId="{42DC0A6E-6131-4BB8-A3BD-F49C4665750D}" dt="2023-09-04T10:34:20.378" v="1315"/>
          <ac:grpSpMkLst>
            <pc:docMk/>
            <pc:sldMk cId="454547764" sldId="413"/>
            <ac:grpSpMk id="8" creationId="{1B3DA8EB-846C-94D9-2DC5-00245CEC7514}"/>
          </ac:grpSpMkLst>
        </pc:grpChg>
        <pc:grpChg chg="del">
          <ac:chgData name="김민수" userId="14982e88-ca49-4fc2-bac7-3723f492d2ae" providerId="ADAL" clId="{42DC0A6E-6131-4BB8-A3BD-F49C4665750D}" dt="2023-09-04T10:34:11.613" v="1314" actId="478"/>
          <ac:grpSpMkLst>
            <pc:docMk/>
            <pc:sldMk cId="454547764" sldId="413"/>
            <ac:grpSpMk id="12" creationId="{2A131EEA-7587-FCEA-BACE-830ED9980076}"/>
          </ac:grpSpMkLst>
        </pc:grpChg>
        <pc:grpChg chg="mod">
          <ac:chgData name="김민수" userId="14982e88-ca49-4fc2-bac7-3723f492d2ae" providerId="ADAL" clId="{42DC0A6E-6131-4BB8-A3BD-F49C4665750D}" dt="2023-09-04T10:34:20.378" v="1315"/>
          <ac:grpSpMkLst>
            <pc:docMk/>
            <pc:sldMk cId="454547764" sldId="413"/>
            <ac:grpSpMk id="25" creationId="{215A23C2-8DA6-7CC7-059D-FCA67E642918}"/>
          </ac:grpSpMkLst>
        </pc:grpChg>
        <pc:grpChg chg="mod">
          <ac:chgData name="김민수" userId="14982e88-ca49-4fc2-bac7-3723f492d2ae" providerId="ADAL" clId="{42DC0A6E-6131-4BB8-A3BD-F49C4665750D}" dt="2023-09-04T10:34:20.378" v="1315"/>
          <ac:grpSpMkLst>
            <pc:docMk/>
            <pc:sldMk cId="454547764" sldId="413"/>
            <ac:grpSpMk id="29" creationId="{0637ABC4-584C-7A1E-9731-8359044C9DD5}"/>
          </ac:grpSpMkLst>
        </pc:grpChg>
        <pc:graphicFrameChg chg="modGraphic">
          <ac:chgData name="김민수" userId="14982e88-ca49-4fc2-bac7-3723f492d2ae" providerId="ADAL" clId="{42DC0A6E-6131-4BB8-A3BD-F49C4665750D}" dt="2023-09-04T10:34:05.316" v="1313" actId="20577"/>
          <ac:graphicFrameMkLst>
            <pc:docMk/>
            <pc:sldMk cId="454547764" sldId="413"/>
            <ac:graphicFrameMk id="9" creationId="{47956F1F-2228-A9D9-7E50-71E277DE7B2E}"/>
          </ac:graphicFrameMkLst>
        </pc:graphicFrameChg>
        <pc:picChg chg="add mod ord">
          <ac:chgData name="김민수" userId="14982e88-ca49-4fc2-bac7-3723f492d2ae" providerId="ADAL" clId="{42DC0A6E-6131-4BB8-A3BD-F49C4665750D}" dt="2023-09-04T10:33:55.153" v="1310" actId="167"/>
          <ac:picMkLst>
            <pc:docMk/>
            <pc:sldMk cId="454547764" sldId="413"/>
            <ac:picMk id="6" creationId="{CA101D9B-1501-3160-1E0A-A0B1032026FB}"/>
          </ac:picMkLst>
        </pc:picChg>
        <pc:picChg chg="mod">
          <ac:chgData name="김민수" userId="14982e88-ca49-4fc2-bac7-3723f492d2ae" providerId="ADAL" clId="{42DC0A6E-6131-4BB8-A3BD-F49C4665750D}" dt="2023-09-04T10:34:20.378" v="1315"/>
          <ac:picMkLst>
            <pc:docMk/>
            <pc:sldMk cId="454547764" sldId="413"/>
            <ac:picMk id="10" creationId="{9315D5AC-A47A-BF7F-6B6F-A30343CE5B8D}"/>
          </ac:picMkLst>
        </pc:picChg>
        <pc:picChg chg="del">
          <ac:chgData name="김민수" userId="14982e88-ca49-4fc2-bac7-3723f492d2ae" providerId="ADAL" clId="{42DC0A6E-6131-4BB8-A3BD-F49C4665750D}" dt="2023-09-04T10:33:55.933" v="1311" actId="478"/>
          <ac:picMkLst>
            <pc:docMk/>
            <pc:sldMk cId="454547764" sldId="413"/>
            <ac:picMk id="11" creationId="{49954688-94CC-B2F4-5F49-B45BA9C01078}"/>
          </ac:picMkLst>
        </pc:picChg>
        <pc:picChg chg="mod">
          <ac:chgData name="김민수" userId="14982e88-ca49-4fc2-bac7-3723f492d2ae" providerId="ADAL" clId="{42DC0A6E-6131-4BB8-A3BD-F49C4665750D}" dt="2023-09-04T10:34:20.378" v="1315"/>
          <ac:picMkLst>
            <pc:docMk/>
            <pc:sldMk cId="454547764" sldId="413"/>
            <ac:picMk id="31" creationId="{A0566659-C531-2F1F-D77E-0708FB2F67B1}"/>
          </ac:picMkLst>
        </pc:picChg>
      </pc:sldChg>
      <pc:sldChg chg="addSp delSp modSp add mod">
        <pc:chgData name="김민수" userId="14982e88-ca49-4fc2-bac7-3723f492d2ae" providerId="ADAL" clId="{42DC0A6E-6131-4BB8-A3BD-F49C4665750D}" dt="2023-09-04T13:16:20.457" v="3972" actId="20577"/>
        <pc:sldMkLst>
          <pc:docMk/>
          <pc:sldMk cId="3952682455" sldId="414"/>
        </pc:sldMkLst>
        <pc:spChg chg="mod">
          <ac:chgData name="김민수" userId="14982e88-ca49-4fc2-bac7-3723f492d2ae" providerId="ADAL" clId="{42DC0A6E-6131-4BB8-A3BD-F49C4665750D}" dt="2023-09-04T13:16:20.457" v="3972" actId="20577"/>
          <ac:spMkLst>
            <pc:docMk/>
            <pc:sldMk cId="3952682455" sldId="414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34:51.664" v="1318" actId="20577"/>
          <ac:spMkLst>
            <pc:docMk/>
            <pc:sldMk cId="3952682455" sldId="414"/>
            <ac:spMk id="3" creationId="{6EF73FBE-C487-72C1-3608-6F0651710A0B}"/>
          </ac:spMkLst>
        </pc:spChg>
        <pc:spChg chg="mod">
          <ac:chgData name="김민수" userId="14982e88-ca49-4fc2-bac7-3723f492d2ae" providerId="ADAL" clId="{42DC0A6E-6131-4BB8-A3BD-F49C4665750D}" dt="2023-09-04T10:35:00.669" v="1322"/>
          <ac:spMkLst>
            <pc:docMk/>
            <pc:sldMk cId="3952682455" sldId="414"/>
            <ac:spMk id="26" creationId="{826D10B7-A586-0022-6E07-37EE77E4E8E8}"/>
          </ac:spMkLst>
        </pc:spChg>
        <pc:spChg chg="mod">
          <ac:chgData name="김민수" userId="14982e88-ca49-4fc2-bac7-3723f492d2ae" providerId="ADAL" clId="{42DC0A6E-6131-4BB8-A3BD-F49C4665750D}" dt="2023-09-04T10:35:00.669" v="1322"/>
          <ac:spMkLst>
            <pc:docMk/>
            <pc:sldMk cId="3952682455" sldId="414"/>
            <ac:spMk id="27" creationId="{4A052986-51A5-E25D-8FCD-BBE9B44302D9}"/>
          </ac:spMkLst>
        </pc:spChg>
        <pc:spChg chg="mod">
          <ac:chgData name="김민수" userId="14982e88-ca49-4fc2-bac7-3723f492d2ae" providerId="ADAL" clId="{42DC0A6E-6131-4BB8-A3BD-F49C4665750D}" dt="2023-09-04T10:35:00.669" v="1322"/>
          <ac:spMkLst>
            <pc:docMk/>
            <pc:sldMk cId="3952682455" sldId="414"/>
            <ac:spMk id="28" creationId="{5546B90A-2673-FA3D-7D06-F35225098EFE}"/>
          </ac:spMkLst>
        </pc:spChg>
        <pc:spChg chg="mod">
          <ac:chgData name="김민수" userId="14982e88-ca49-4fc2-bac7-3723f492d2ae" providerId="ADAL" clId="{42DC0A6E-6131-4BB8-A3BD-F49C4665750D}" dt="2023-09-04T10:35:00.669" v="1322"/>
          <ac:spMkLst>
            <pc:docMk/>
            <pc:sldMk cId="3952682455" sldId="414"/>
            <ac:spMk id="30" creationId="{4C16A2B0-2E32-ABD3-687B-0649C1073FC8}"/>
          </ac:spMkLst>
        </pc:spChg>
        <pc:spChg chg="mod">
          <ac:chgData name="김민수" userId="14982e88-ca49-4fc2-bac7-3723f492d2ae" providerId="ADAL" clId="{42DC0A6E-6131-4BB8-A3BD-F49C4665750D}" dt="2023-09-04T10:35:00.669" v="1322"/>
          <ac:spMkLst>
            <pc:docMk/>
            <pc:sldMk cId="3952682455" sldId="414"/>
            <ac:spMk id="32" creationId="{31A57025-5217-9348-7304-714F2FD5D361}"/>
          </ac:spMkLst>
        </pc:spChg>
        <pc:spChg chg="mod">
          <ac:chgData name="김민수" userId="14982e88-ca49-4fc2-bac7-3723f492d2ae" providerId="ADAL" clId="{42DC0A6E-6131-4BB8-A3BD-F49C4665750D}" dt="2023-09-04T10:35:00.669" v="1322"/>
          <ac:spMkLst>
            <pc:docMk/>
            <pc:sldMk cId="3952682455" sldId="414"/>
            <ac:spMk id="33" creationId="{95376F2A-A8DD-0B4C-D453-D88D44AD3E08}"/>
          </ac:spMkLst>
        </pc:spChg>
        <pc:spChg chg="mod">
          <ac:chgData name="김민수" userId="14982e88-ca49-4fc2-bac7-3723f492d2ae" providerId="ADAL" clId="{42DC0A6E-6131-4BB8-A3BD-F49C4665750D}" dt="2023-09-04T10:35:00.669" v="1322"/>
          <ac:spMkLst>
            <pc:docMk/>
            <pc:sldMk cId="3952682455" sldId="414"/>
            <ac:spMk id="34" creationId="{FF057204-CA61-E2C9-09D3-D5DCFE0A500B}"/>
          </ac:spMkLst>
        </pc:spChg>
        <pc:grpChg chg="add mod">
          <ac:chgData name="김민수" userId="14982e88-ca49-4fc2-bac7-3723f492d2ae" providerId="ADAL" clId="{42DC0A6E-6131-4BB8-A3BD-F49C4665750D}" dt="2023-09-04T10:35:00.669" v="1322"/>
          <ac:grpSpMkLst>
            <pc:docMk/>
            <pc:sldMk cId="3952682455" sldId="414"/>
            <ac:grpSpMk id="7" creationId="{D85F8E47-8F6E-007B-39C8-1FAC1F3CF25E}"/>
          </ac:grpSpMkLst>
        </pc:grpChg>
        <pc:grpChg chg="del">
          <ac:chgData name="김민수" userId="14982e88-ca49-4fc2-bac7-3723f492d2ae" providerId="ADAL" clId="{42DC0A6E-6131-4BB8-A3BD-F49C4665750D}" dt="2023-09-04T10:35:00.422" v="1321" actId="478"/>
          <ac:grpSpMkLst>
            <pc:docMk/>
            <pc:sldMk cId="3952682455" sldId="414"/>
            <ac:grpSpMk id="11" creationId="{31044983-FCC8-A0A2-5EDE-40D37114C86D}"/>
          </ac:grpSpMkLst>
        </pc:grpChg>
        <pc:grpChg chg="mod">
          <ac:chgData name="김민수" userId="14982e88-ca49-4fc2-bac7-3723f492d2ae" providerId="ADAL" clId="{42DC0A6E-6131-4BB8-A3BD-F49C4665750D}" dt="2023-09-04T10:35:00.669" v="1322"/>
          <ac:grpSpMkLst>
            <pc:docMk/>
            <pc:sldMk cId="3952682455" sldId="414"/>
            <ac:grpSpMk id="25" creationId="{53C88238-A9ED-98B8-C21B-89CEEE84BBC3}"/>
          </ac:grpSpMkLst>
        </pc:grpChg>
        <pc:grpChg chg="mod">
          <ac:chgData name="김민수" userId="14982e88-ca49-4fc2-bac7-3723f492d2ae" providerId="ADAL" clId="{42DC0A6E-6131-4BB8-A3BD-F49C4665750D}" dt="2023-09-04T10:35:00.669" v="1322"/>
          <ac:grpSpMkLst>
            <pc:docMk/>
            <pc:sldMk cId="3952682455" sldId="414"/>
            <ac:grpSpMk id="29" creationId="{E472045A-070A-5A27-37EE-21F2B2D38724}"/>
          </ac:grpSpMkLst>
        </pc:grpChg>
        <pc:graphicFrameChg chg="mod modGraphic">
          <ac:chgData name="김민수" userId="14982e88-ca49-4fc2-bac7-3723f492d2ae" providerId="ADAL" clId="{42DC0A6E-6131-4BB8-A3BD-F49C4665750D}" dt="2023-09-04T10:36:08.070" v="1332" actId="14100"/>
          <ac:graphicFrameMkLst>
            <pc:docMk/>
            <pc:sldMk cId="3952682455" sldId="414"/>
            <ac:graphicFrameMk id="9" creationId="{47956F1F-2228-A9D9-7E50-71E277DE7B2E}"/>
          </ac:graphicFrameMkLst>
        </pc:graphicFrameChg>
        <pc:picChg chg="add del mod">
          <ac:chgData name="김민수" userId="14982e88-ca49-4fc2-bac7-3723f492d2ae" providerId="ADAL" clId="{42DC0A6E-6131-4BB8-A3BD-F49C4665750D}" dt="2023-09-04T10:35:08.634" v="1326" actId="478"/>
          <ac:picMkLst>
            <pc:docMk/>
            <pc:sldMk cId="3952682455" sldId="414"/>
            <ac:picMk id="6" creationId="{5FA0D534-9DCB-1F94-EF93-83EFD349BD5B}"/>
          </ac:picMkLst>
        </pc:picChg>
        <pc:picChg chg="mod">
          <ac:chgData name="김민수" userId="14982e88-ca49-4fc2-bac7-3723f492d2ae" providerId="ADAL" clId="{42DC0A6E-6131-4BB8-A3BD-F49C4665750D}" dt="2023-09-04T10:35:00.669" v="1322"/>
          <ac:picMkLst>
            <pc:docMk/>
            <pc:sldMk cId="3952682455" sldId="414"/>
            <ac:picMk id="8" creationId="{6239BB77-126B-4F45-DF31-7C573ABC9A50}"/>
          </ac:picMkLst>
        </pc:picChg>
        <pc:picChg chg="del">
          <ac:chgData name="김민수" userId="14982e88-ca49-4fc2-bac7-3723f492d2ae" providerId="ADAL" clId="{42DC0A6E-6131-4BB8-A3BD-F49C4665750D}" dt="2023-09-04T10:34:52.868" v="1319" actId="478"/>
          <ac:picMkLst>
            <pc:docMk/>
            <pc:sldMk cId="3952682455" sldId="414"/>
            <ac:picMk id="10" creationId="{CA82967D-BD9C-6A65-ADD9-D6CFABDB26E3}"/>
          </ac:picMkLst>
        </pc:picChg>
        <pc:picChg chg="mod">
          <ac:chgData name="김민수" userId="14982e88-ca49-4fc2-bac7-3723f492d2ae" providerId="ADAL" clId="{42DC0A6E-6131-4BB8-A3BD-F49C4665750D}" dt="2023-09-04T10:35:00.669" v="1322"/>
          <ac:picMkLst>
            <pc:docMk/>
            <pc:sldMk cId="3952682455" sldId="414"/>
            <ac:picMk id="31" creationId="{4BF74DEA-1877-264F-7A7B-1F5A88094489}"/>
          </ac:picMkLst>
        </pc:picChg>
        <pc:picChg chg="add mod">
          <ac:chgData name="김민수" userId="14982e88-ca49-4fc2-bac7-3723f492d2ae" providerId="ADAL" clId="{42DC0A6E-6131-4BB8-A3BD-F49C4665750D}" dt="2023-09-04T10:36:06.030" v="1331" actId="1076"/>
          <ac:picMkLst>
            <pc:docMk/>
            <pc:sldMk cId="3952682455" sldId="414"/>
            <ac:picMk id="36" creationId="{519F218C-E62C-668F-D496-80C87477DA88}"/>
          </ac:picMkLst>
        </pc:picChg>
      </pc:sldChg>
      <pc:sldChg chg="addSp delSp modSp add mod">
        <pc:chgData name="김민수" userId="14982e88-ca49-4fc2-bac7-3723f492d2ae" providerId="ADAL" clId="{42DC0A6E-6131-4BB8-A3BD-F49C4665750D}" dt="2023-09-04T13:16:28.913" v="3977" actId="20577"/>
        <pc:sldMkLst>
          <pc:docMk/>
          <pc:sldMk cId="1410583848" sldId="415"/>
        </pc:sldMkLst>
        <pc:spChg chg="mod">
          <ac:chgData name="김민수" userId="14982e88-ca49-4fc2-bac7-3723f492d2ae" providerId="ADAL" clId="{42DC0A6E-6131-4BB8-A3BD-F49C4665750D}" dt="2023-09-04T13:16:28.913" v="3977" actId="20577"/>
          <ac:spMkLst>
            <pc:docMk/>
            <pc:sldMk cId="1410583848" sldId="415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36:20.945" v="1337" actId="20577"/>
          <ac:spMkLst>
            <pc:docMk/>
            <pc:sldMk cId="1410583848" sldId="415"/>
            <ac:spMk id="3" creationId="{6EF73FBE-C487-72C1-3608-6F0651710A0B}"/>
          </ac:spMkLst>
        </pc:spChg>
        <pc:spChg chg="mod">
          <ac:chgData name="김민수" userId="14982e88-ca49-4fc2-bac7-3723f492d2ae" providerId="ADAL" clId="{42DC0A6E-6131-4BB8-A3BD-F49C4665750D}" dt="2023-09-04T10:36:30.297" v="1342"/>
          <ac:spMkLst>
            <pc:docMk/>
            <pc:sldMk cId="1410583848" sldId="415"/>
            <ac:spMk id="9" creationId="{95AEFFD3-4344-F98F-0C64-8BBF8A2481DC}"/>
          </ac:spMkLst>
        </pc:spChg>
        <pc:spChg chg="mod">
          <ac:chgData name="김민수" userId="14982e88-ca49-4fc2-bac7-3723f492d2ae" providerId="ADAL" clId="{42DC0A6E-6131-4BB8-A3BD-F49C4665750D}" dt="2023-09-04T10:36:30.297" v="1342"/>
          <ac:spMkLst>
            <pc:docMk/>
            <pc:sldMk cId="1410583848" sldId="415"/>
            <ac:spMk id="26" creationId="{9CCA3FED-1B22-5D9D-2DE2-1B012AFF1578}"/>
          </ac:spMkLst>
        </pc:spChg>
        <pc:spChg chg="mod">
          <ac:chgData name="김민수" userId="14982e88-ca49-4fc2-bac7-3723f492d2ae" providerId="ADAL" clId="{42DC0A6E-6131-4BB8-A3BD-F49C4665750D}" dt="2023-09-04T10:36:30.297" v="1342"/>
          <ac:spMkLst>
            <pc:docMk/>
            <pc:sldMk cId="1410583848" sldId="415"/>
            <ac:spMk id="27" creationId="{6FB10F8D-8484-A9FA-7D41-E066A7057B4D}"/>
          </ac:spMkLst>
        </pc:spChg>
        <pc:spChg chg="mod">
          <ac:chgData name="김민수" userId="14982e88-ca49-4fc2-bac7-3723f492d2ae" providerId="ADAL" clId="{42DC0A6E-6131-4BB8-A3BD-F49C4665750D}" dt="2023-09-04T10:36:30.297" v="1342"/>
          <ac:spMkLst>
            <pc:docMk/>
            <pc:sldMk cId="1410583848" sldId="415"/>
            <ac:spMk id="29" creationId="{051DA588-85FD-D0C0-E3C7-49448B08C382}"/>
          </ac:spMkLst>
        </pc:spChg>
        <pc:spChg chg="mod">
          <ac:chgData name="김민수" userId="14982e88-ca49-4fc2-bac7-3723f492d2ae" providerId="ADAL" clId="{42DC0A6E-6131-4BB8-A3BD-F49C4665750D}" dt="2023-09-04T10:36:30.297" v="1342"/>
          <ac:spMkLst>
            <pc:docMk/>
            <pc:sldMk cId="1410583848" sldId="415"/>
            <ac:spMk id="31" creationId="{750380EC-EFC8-A0C7-2C9B-55D5B9BE2EFF}"/>
          </ac:spMkLst>
        </pc:spChg>
        <pc:spChg chg="mod">
          <ac:chgData name="김민수" userId="14982e88-ca49-4fc2-bac7-3723f492d2ae" providerId="ADAL" clId="{42DC0A6E-6131-4BB8-A3BD-F49C4665750D}" dt="2023-09-04T10:36:30.297" v="1342"/>
          <ac:spMkLst>
            <pc:docMk/>
            <pc:sldMk cId="1410583848" sldId="415"/>
            <ac:spMk id="32" creationId="{C1BF8101-5A1B-3FED-29F9-4BAEF1797AAF}"/>
          </ac:spMkLst>
        </pc:spChg>
        <pc:spChg chg="mod">
          <ac:chgData name="김민수" userId="14982e88-ca49-4fc2-bac7-3723f492d2ae" providerId="ADAL" clId="{42DC0A6E-6131-4BB8-A3BD-F49C4665750D}" dt="2023-09-04T10:36:30.297" v="1342"/>
          <ac:spMkLst>
            <pc:docMk/>
            <pc:sldMk cId="1410583848" sldId="415"/>
            <ac:spMk id="33" creationId="{C1B7D4BC-FCA2-251D-E5DD-57D45E5B8BD1}"/>
          </ac:spMkLst>
        </pc:spChg>
        <pc:grpChg chg="add mod">
          <ac:chgData name="김민수" userId="14982e88-ca49-4fc2-bac7-3723f492d2ae" providerId="ADAL" clId="{42DC0A6E-6131-4BB8-A3BD-F49C4665750D}" dt="2023-09-04T10:36:30.297" v="1342"/>
          <ac:grpSpMkLst>
            <pc:docMk/>
            <pc:sldMk cId="1410583848" sldId="415"/>
            <ac:grpSpMk id="5" creationId="{21200A08-BADD-B467-945A-85B3DE9C7A71}"/>
          </ac:grpSpMkLst>
        </pc:grpChg>
        <pc:grpChg chg="mod">
          <ac:chgData name="김민수" userId="14982e88-ca49-4fc2-bac7-3723f492d2ae" providerId="ADAL" clId="{42DC0A6E-6131-4BB8-A3BD-F49C4665750D}" dt="2023-09-04T10:36:30.297" v="1342"/>
          <ac:grpSpMkLst>
            <pc:docMk/>
            <pc:sldMk cId="1410583848" sldId="415"/>
            <ac:grpSpMk id="8" creationId="{2C041675-1E8E-D9AB-CFD6-588FE6A06935}"/>
          </ac:grpSpMkLst>
        </pc:grpChg>
        <pc:grpChg chg="del">
          <ac:chgData name="김민수" userId="14982e88-ca49-4fc2-bac7-3723f492d2ae" providerId="ADAL" clId="{42DC0A6E-6131-4BB8-A3BD-F49C4665750D}" dt="2023-09-04T10:36:29.428" v="1341" actId="478"/>
          <ac:grpSpMkLst>
            <pc:docMk/>
            <pc:sldMk cId="1410583848" sldId="415"/>
            <ac:grpSpMk id="13" creationId="{FAA1B9BB-EAC2-A126-5987-091B975C5253}"/>
          </ac:grpSpMkLst>
        </pc:grpChg>
        <pc:grpChg chg="mod">
          <ac:chgData name="김민수" userId="14982e88-ca49-4fc2-bac7-3723f492d2ae" providerId="ADAL" clId="{42DC0A6E-6131-4BB8-A3BD-F49C4665750D}" dt="2023-09-04T10:36:30.297" v="1342"/>
          <ac:grpSpMkLst>
            <pc:docMk/>
            <pc:sldMk cId="1410583848" sldId="415"/>
            <ac:grpSpMk id="28" creationId="{6A3C9872-8C0A-1EB4-60DB-F9B977DE08FE}"/>
          </ac:grpSpMkLst>
        </pc:grpChg>
        <pc:graphicFrameChg chg="modGraphic">
          <ac:chgData name="김민수" userId="14982e88-ca49-4fc2-bac7-3723f492d2ae" providerId="ADAL" clId="{42DC0A6E-6131-4BB8-A3BD-F49C4665750D}" dt="2023-09-04T10:36:24.929" v="1340" actId="20577"/>
          <ac:graphicFrameMkLst>
            <pc:docMk/>
            <pc:sldMk cId="1410583848" sldId="415"/>
            <ac:graphicFrameMk id="12" creationId="{8D825040-D0E6-19F5-A95E-E159EAF81A36}"/>
          </ac:graphicFrameMkLst>
        </pc:graphicFrameChg>
        <pc:picChg chg="mod">
          <ac:chgData name="김민수" userId="14982e88-ca49-4fc2-bac7-3723f492d2ae" providerId="ADAL" clId="{42DC0A6E-6131-4BB8-A3BD-F49C4665750D}" dt="2023-09-04T10:36:30.297" v="1342"/>
          <ac:picMkLst>
            <pc:docMk/>
            <pc:sldMk cId="1410583848" sldId="415"/>
            <ac:picMk id="6" creationId="{2A5114A9-0B3F-B034-4A8E-544529EC51DB}"/>
          </ac:picMkLst>
        </pc:picChg>
        <pc:picChg chg="del">
          <ac:chgData name="김민수" userId="14982e88-ca49-4fc2-bac7-3723f492d2ae" providerId="ADAL" clId="{42DC0A6E-6131-4BB8-A3BD-F49C4665750D}" dt="2023-09-04T10:36:23.060" v="1338" actId="478"/>
          <ac:picMkLst>
            <pc:docMk/>
            <pc:sldMk cId="1410583848" sldId="415"/>
            <ac:picMk id="7" creationId="{D5FEE0ED-008B-F97B-E611-F0BEF62A6612}"/>
          </ac:picMkLst>
        </pc:picChg>
        <pc:picChg chg="del">
          <ac:chgData name="김민수" userId="14982e88-ca49-4fc2-bac7-3723f492d2ae" providerId="ADAL" clId="{42DC0A6E-6131-4BB8-A3BD-F49C4665750D}" dt="2023-09-04T10:36:23.519" v="1339" actId="478"/>
          <ac:picMkLst>
            <pc:docMk/>
            <pc:sldMk cId="1410583848" sldId="415"/>
            <ac:picMk id="11" creationId="{271A888B-965E-712E-CEF0-7D5F84146D98}"/>
          </ac:picMkLst>
        </pc:picChg>
        <pc:picChg chg="mod">
          <ac:chgData name="김민수" userId="14982e88-ca49-4fc2-bac7-3723f492d2ae" providerId="ADAL" clId="{42DC0A6E-6131-4BB8-A3BD-F49C4665750D}" dt="2023-09-04T10:36:30.297" v="1342"/>
          <ac:picMkLst>
            <pc:docMk/>
            <pc:sldMk cId="1410583848" sldId="415"/>
            <ac:picMk id="30" creationId="{19A7668D-B463-2EB1-F653-715E78ACD4AC}"/>
          </ac:picMkLst>
        </pc:picChg>
        <pc:picChg chg="add mod modCrop">
          <ac:chgData name="김민수" userId="14982e88-ca49-4fc2-bac7-3723f492d2ae" providerId="ADAL" clId="{42DC0A6E-6131-4BB8-A3BD-F49C4665750D}" dt="2023-09-04T10:38:27.846" v="1360" actId="732"/>
          <ac:picMkLst>
            <pc:docMk/>
            <pc:sldMk cId="1410583848" sldId="415"/>
            <ac:picMk id="35" creationId="{3178C8BF-FC32-B3F1-6D08-225BD4C75F99}"/>
          </ac:picMkLst>
        </pc:picChg>
        <pc:picChg chg="add mod ord modCrop">
          <ac:chgData name="김민수" userId="14982e88-ca49-4fc2-bac7-3723f492d2ae" providerId="ADAL" clId="{42DC0A6E-6131-4BB8-A3BD-F49C4665750D}" dt="2023-09-04T10:39:01.494" v="1370" actId="732"/>
          <ac:picMkLst>
            <pc:docMk/>
            <pc:sldMk cId="1410583848" sldId="415"/>
            <ac:picMk id="37" creationId="{9F00699A-CA6A-E4F6-4E4B-03ADCB1C6048}"/>
          </ac:picMkLst>
        </pc:picChg>
        <pc:picChg chg="add mod modCrop">
          <ac:chgData name="김민수" userId="14982e88-ca49-4fc2-bac7-3723f492d2ae" providerId="ADAL" clId="{42DC0A6E-6131-4BB8-A3BD-F49C4665750D}" dt="2023-09-04T10:38:13.557" v="1356" actId="732"/>
          <ac:picMkLst>
            <pc:docMk/>
            <pc:sldMk cId="1410583848" sldId="415"/>
            <ac:picMk id="39" creationId="{7252A855-E4B4-EADD-363A-14036AAC33A8}"/>
          </ac:picMkLst>
        </pc:picChg>
      </pc:sldChg>
      <pc:sldChg chg="modSp add mod">
        <pc:chgData name="김민수" userId="14982e88-ca49-4fc2-bac7-3723f492d2ae" providerId="ADAL" clId="{42DC0A6E-6131-4BB8-A3BD-F49C4665750D}" dt="2023-09-04T13:16:04.034" v="3960"/>
        <pc:sldMkLst>
          <pc:docMk/>
          <pc:sldMk cId="1113269770" sldId="416"/>
        </pc:sldMkLst>
        <pc:spChg chg="mod">
          <ac:chgData name="김민수" userId="14982e88-ca49-4fc2-bac7-3723f492d2ae" providerId="ADAL" clId="{42DC0A6E-6131-4BB8-A3BD-F49C4665750D}" dt="2023-09-04T13:16:04.034" v="3960"/>
          <ac:spMkLst>
            <pc:docMk/>
            <pc:sldMk cId="1113269770" sldId="416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27:50.843" v="1237" actId="20577"/>
          <ac:spMkLst>
            <pc:docMk/>
            <pc:sldMk cId="1113269770" sldId="416"/>
            <ac:spMk id="3" creationId="{6EF73FBE-C487-72C1-3608-6F0651710A0B}"/>
          </ac:spMkLst>
        </pc:spChg>
      </pc:sldChg>
      <pc:sldChg chg="modSp add mod">
        <pc:chgData name="김민수" userId="14982e88-ca49-4fc2-bac7-3723f492d2ae" providerId="ADAL" clId="{42DC0A6E-6131-4BB8-A3BD-F49C4665750D}" dt="2023-09-04T13:16:06.847" v="3961"/>
        <pc:sldMkLst>
          <pc:docMk/>
          <pc:sldMk cId="2471578413" sldId="417"/>
        </pc:sldMkLst>
        <pc:spChg chg="mod">
          <ac:chgData name="김민수" userId="14982e88-ca49-4fc2-bac7-3723f492d2ae" providerId="ADAL" clId="{42DC0A6E-6131-4BB8-A3BD-F49C4665750D}" dt="2023-09-04T13:16:06.847" v="3961"/>
          <ac:spMkLst>
            <pc:docMk/>
            <pc:sldMk cId="2471578413" sldId="417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27:53.008" v="1238" actId="20577"/>
          <ac:spMkLst>
            <pc:docMk/>
            <pc:sldMk cId="2471578413" sldId="417"/>
            <ac:spMk id="3" creationId="{6EF73FBE-C487-72C1-3608-6F0651710A0B}"/>
          </ac:spMkLst>
        </pc:spChg>
      </pc:sldChg>
      <pc:sldChg chg="modSp add mod">
        <pc:chgData name="김민수" userId="14982e88-ca49-4fc2-bac7-3723f492d2ae" providerId="ADAL" clId="{42DC0A6E-6131-4BB8-A3BD-F49C4665750D}" dt="2023-09-04T13:16:08.621" v="3962"/>
        <pc:sldMkLst>
          <pc:docMk/>
          <pc:sldMk cId="1828519427" sldId="418"/>
        </pc:sldMkLst>
        <pc:spChg chg="mod">
          <ac:chgData name="김민수" userId="14982e88-ca49-4fc2-bac7-3723f492d2ae" providerId="ADAL" clId="{42DC0A6E-6131-4BB8-A3BD-F49C4665750D}" dt="2023-09-04T13:16:08.621" v="3962"/>
          <ac:spMkLst>
            <pc:docMk/>
            <pc:sldMk cId="1828519427" sldId="418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27:55.153" v="1239" actId="20577"/>
          <ac:spMkLst>
            <pc:docMk/>
            <pc:sldMk cId="1828519427" sldId="418"/>
            <ac:spMk id="3" creationId="{6EF73FBE-C487-72C1-3608-6F0651710A0B}"/>
          </ac:spMkLst>
        </pc:spChg>
      </pc:sldChg>
      <pc:sldChg chg="modSp add mod">
        <pc:chgData name="김민수" userId="14982e88-ca49-4fc2-bac7-3723f492d2ae" providerId="ADAL" clId="{42DC0A6E-6131-4BB8-A3BD-F49C4665750D}" dt="2023-09-04T13:16:18.167" v="3969"/>
        <pc:sldMkLst>
          <pc:docMk/>
          <pc:sldMk cId="1556402136" sldId="419"/>
        </pc:sldMkLst>
        <pc:spChg chg="mod">
          <ac:chgData name="김민수" userId="14982e88-ca49-4fc2-bac7-3723f492d2ae" providerId="ADAL" clId="{42DC0A6E-6131-4BB8-A3BD-F49C4665750D}" dt="2023-09-04T13:16:18.167" v="3969"/>
          <ac:spMkLst>
            <pc:docMk/>
            <pc:sldMk cId="1556402136" sldId="419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33:29.600" v="1300" actId="20577"/>
          <ac:spMkLst>
            <pc:docMk/>
            <pc:sldMk cId="1556402136" sldId="419"/>
            <ac:spMk id="3" creationId="{6EF73FBE-C487-72C1-3608-6F0651710A0B}"/>
          </ac:spMkLst>
        </pc:spChg>
      </pc:sldChg>
      <pc:sldChg chg="modSp add mod">
        <pc:chgData name="김민수" userId="14982e88-ca49-4fc2-bac7-3723f492d2ae" providerId="ADAL" clId="{42DC0A6E-6131-4BB8-A3BD-F49C4665750D}" dt="2023-09-04T13:16:25.799" v="3974"/>
        <pc:sldMkLst>
          <pc:docMk/>
          <pc:sldMk cId="1061430719" sldId="420"/>
        </pc:sldMkLst>
        <pc:spChg chg="mod">
          <ac:chgData name="김민수" userId="14982e88-ca49-4fc2-bac7-3723f492d2ae" providerId="ADAL" clId="{42DC0A6E-6131-4BB8-A3BD-F49C4665750D}" dt="2023-09-04T13:16:25.799" v="3974"/>
          <ac:spMkLst>
            <pc:docMk/>
            <pc:sldMk cId="1061430719" sldId="420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36:11.898" v="1333" actId="20577"/>
          <ac:spMkLst>
            <pc:docMk/>
            <pc:sldMk cId="1061430719" sldId="420"/>
            <ac:spMk id="3" creationId="{6EF73FBE-C487-72C1-3608-6F0651710A0B}"/>
          </ac:spMkLst>
        </pc:spChg>
      </pc:sldChg>
      <pc:sldChg chg="modSp add mod">
        <pc:chgData name="김민수" userId="14982e88-ca49-4fc2-bac7-3723f492d2ae" providerId="ADAL" clId="{42DC0A6E-6131-4BB8-A3BD-F49C4665750D}" dt="2023-09-04T13:16:33.535" v="3979"/>
        <pc:sldMkLst>
          <pc:docMk/>
          <pc:sldMk cId="922576945" sldId="421"/>
        </pc:sldMkLst>
        <pc:spChg chg="mod">
          <ac:chgData name="김민수" userId="14982e88-ca49-4fc2-bac7-3723f492d2ae" providerId="ADAL" clId="{42DC0A6E-6131-4BB8-A3BD-F49C4665750D}" dt="2023-09-04T13:16:33.535" v="3979"/>
          <ac:spMkLst>
            <pc:docMk/>
            <pc:sldMk cId="922576945" sldId="421"/>
            <ac:spMk id="2" creationId="{1AF62E33-F39F-9B5F-F471-1BF4BDF1057F}"/>
          </ac:spMkLst>
        </pc:spChg>
      </pc:sldChg>
      <pc:sldChg chg="modSp add mod ord">
        <pc:chgData name="김민수" userId="14982e88-ca49-4fc2-bac7-3723f492d2ae" providerId="ADAL" clId="{42DC0A6E-6131-4BB8-A3BD-F49C4665750D}" dt="2023-09-04T13:16:37.873" v="3982" actId="20577"/>
        <pc:sldMkLst>
          <pc:docMk/>
          <pc:sldMk cId="1626524763" sldId="422"/>
        </pc:sldMkLst>
        <pc:spChg chg="mod">
          <ac:chgData name="김민수" userId="14982e88-ca49-4fc2-bac7-3723f492d2ae" providerId="ADAL" clId="{42DC0A6E-6131-4BB8-A3BD-F49C4665750D}" dt="2023-09-04T13:16:37.873" v="3982" actId="20577"/>
          <ac:spMkLst>
            <pc:docMk/>
            <pc:sldMk cId="1626524763" sldId="422"/>
            <ac:spMk id="2" creationId="{12CED33C-A499-E753-E919-A2B01A5AA1DF}"/>
          </ac:spMkLst>
        </pc:spChg>
        <pc:spChg chg="mod">
          <ac:chgData name="김민수" userId="14982e88-ca49-4fc2-bac7-3723f492d2ae" providerId="ADAL" clId="{42DC0A6E-6131-4BB8-A3BD-F49C4665750D}" dt="2023-09-04T10:46:48.821" v="1406" actId="20577"/>
          <ac:spMkLst>
            <pc:docMk/>
            <pc:sldMk cId="1626524763" sldId="422"/>
            <ac:spMk id="3" creationId="{D608D02E-773F-F64A-0419-38E36A2E8758}"/>
          </ac:spMkLst>
        </pc:spChg>
      </pc:sldChg>
      <pc:sldChg chg="addSp delSp modSp add mod">
        <pc:chgData name="김민수" userId="14982e88-ca49-4fc2-bac7-3723f492d2ae" providerId="ADAL" clId="{42DC0A6E-6131-4BB8-A3BD-F49C4665750D}" dt="2023-09-04T13:15:46.587" v="3943" actId="20577"/>
        <pc:sldMkLst>
          <pc:docMk/>
          <pc:sldMk cId="1277766367" sldId="423"/>
        </pc:sldMkLst>
        <pc:spChg chg="mod">
          <ac:chgData name="김민수" userId="14982e88-ca49-4fc2-bac7-3723f492d2ae" providerId="ADAL" clId="{42DC0A6E-6131-4BB8-A3BD-F49C4665750D}" dt="2023-09-04T13:15:46.587" v="3943" actId="20577"/>
          <ac:spMkLst>
            <pc:docMk/>
            <pc:sldMk cId="1277766367" sldId="423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27:38.877" v="1227" actId="20577"/>
          <ac:spMkLst>
            <pc:docMk/>
            <pc:sldMk cId="1277766367" sldId="423"/>
            <ac:spMk id="3" creationId="{6EF73FBE-C487-72C1-3608-6F0651710A0B}"/>
          </ac:spMkLst>
        </pc:spChg>
        <pc:spChg chg="mod">
          <ac:chgData name="김민수" userId="14982e88-ca49-4fc2-bac7-3723f492d2ae" providerId="ADAL" clId="{42DC0A6E-6131-4BB8-A3BD-F49C4665750D}" dt="2023-09-04T10:45:50.886" v="1376" actId="1036"/>
          <ac:spMkLst>
            <pc:docMk/>
            <pc:sldMk cId="1277766367" sldId="423"/>
            <ac:spMk id="5" creationId="{77E7FCBC-ABF8-4E88-7369-782EF8085421}"/>
          </ac:spMkLst>
        </pc:spChg>
        <pc:spChg chg="mod">
          <ac:chgData name="김민수" userId="14982e88-ca49-4fc2-bac7-3723f492d2ae" providerId="ADAL" clId="{42DC0A6E-6131-4BB8-A3BD-F49C4665750D}" dt="2023-09-04T10:32:35.297" v="1281" actId="165"/>
          <ac:spMkLst>
            <pc:docMk/>
            <pc:sldMk cId="1277766367" sldId="423"/>
            <ac:spMk id="17" creationId="{6791E02F-B40D-1102-0891-0CC86A3F6AB2}"/>
          </ac:spMkLst>
        </pc:spChg>
        <pc:spChg chg="mod">
          <ac:chgData name="김민수" userId="14982e88-ca49-4fc2-bac7-3723f492d2ae" providerId="ADAL" clId="{42DC0A6E-6131-4BB8-A3BD-F49C4665750D}" dt="2023-09-04T10:32:35.297" v="1281" actId="165"/>
          <ac:spMkLst>
            <pc:docMk/>
            <pc:sldMk cId="1277766367" sldId="423"/>
            <ac:spMk id="19" creationId="{F327F8EF-2B35-B20A-1DF3-6210C63C0CED}"/>
          </ac:spMkLst>
        </pc:spChg>
        <pc:spChg chg="mod">
          <ac:chgData name="김민수" userId="14982e88-ca49-4fc2-bac7-3723f492d2ae" providerId="ADAL" clId="{42DC0A6E-6131-4BB8-A3BD-F49C4665750D}" dt="2023-09-04T10:32:35.297" v="1281" actId="165"/>
          <ac:spMkLst>
            <pc:docMk/>
            <pc:sldMk cId="1277766367" sldId="423"/>
            <ac:spMk id="20" creationId="{6AA090D3-73A5-E928-1B25-4B99E5E911CB}"/>
          </ac:spMkLst>
        </pc:spChg>
        <pc:spChg chg="mod">
          <ac:chgData name="김민수" userId="14982e88-ca49-4fc2-bac7-3723f492d2ae" providerId="ADAL" clId="{42DC0A6E-6131-4BB8-A3BD-F49C4665750D}" dt="2023-09-04T10:32:35.297" v="1281" actId="165"/>
          <ac:spMkLst>
            <pc:docMk/>
            <pc:sldMk cId="1277766367" sldId="423"/>
            <ac:spMk id="21" creationId="{046092A5-68E7-B2BD-CACB-C391A3FB7E6A}"/>
          </ac:spMkLst>
        </pc:spChg>
        <pc:spChg chg="mod topLvl">
          <ac:chgData name="김민수" userId="14982e88-ca49-4fc2-bac7-3723f492d2ae" providerId="ADAL" clId="{42DC0A6E-6131-4BB8-A3BD-F49C4665750D}" dt="2023-09-04T10:33:13.334" v="1297" actId="164"/>
          <ac:spMkLst>
            <pc:docMk/>
            <pc:sldMk cId="1277766367" sldId="423"/>
            <ac:spMk id="22" creationId="{7345296D-6EDA-7552-2C70-D1DDBF1E261A}"/>
          </ac:spMkLst>
        </pc:spChg>
        <pc:spChg chg="mod topLvl">
          <ac:chgData name="김민수" userId="14982e88-ca49-4fc2-bac7-3723f492d2ae" providerId="ADAL" clId="{42DC0A6E-6131-4BB8-A3BD-F49C4665750D}" dt="2023-09-04T10:33:13.334" v="1297" actId="164"/>
          <ac:spMkLst>
            <pc:docMk/>
            <pc:sldMk cId="1277766367" sldId="423"/>
            <ac:spMk id="23" creationId="{5E773DBF-79D9-1F93-98AB-0C3DAD58FCC0}"/>
          </ac:spMkLst>
        </pc:spChg>
        <pc:spChg chg="mod topLvl">
          <ac:chgData name="김민수" userId="14982e88-ca49-4fc2-bac7-3723f492d2ae" providerId="ADAL" clId="{42DC0A6E-6131-4BB8-A3BD-F49C4665750D}" dt="2023-09-04T10:33:13.334" v="1297" actId="164"/>
          <ac:spMkLst>
            <pc:docMk/>
            <pc:sldMk cId="1277766367" sldId="423"/>
            <ac:spMk id="24" creationId="{E1D5F83C-14DA-736D-0E17-D8D36A601333}"/>
          </ac:spMkLst>
        </pc:spChg>
        <pc:grpChg chg="add mod">
          <ac:chgData name="김민수" userId="14982e88-ca49-4fc2-bac7-3723f492d2ae" providerId="ADAL" clId="{42DC0A6E-6131-4BB8-A3BD-F49C4665750D}" dt="2023-09-04T10:33:13.334" v="1297" actId="164"/>
          <ac:grpSpMkLst>
            <pc:docMk/>
            <pc:sldMk cId="1277766367" sldId="423"/>
            <ac:grpSpMk id="14" creationId="{B2C4751F-AEBC-B907-BA73-ED904D4B94E5}"/>
          </ac:grpSpMkLst>
        </pc:grpChg>
        <pc:grpChg chg="mod topLvl">
          <ac:chgData name="김민수" userId="14982e88-ca49-4fc2-bac7-3723f492d2ae" providerId="ADAL" clId="{42DC0A6E-6131-4BB8-A3BD-F49C4665750D}" dt="2023-09-04T10:33:13.334" v="1297" actId="164"/>
          <ac:grpSpMkLst>
            <pc:docMk/>
            <pc:sldMk cId="1277766367" sldId="423"/>
            <ac:grpSpMk id="15" creationId="{29F2648D-5BE6-B77F-22EA-3B2F1DD3A1F2}"/>
          </ac:grpSpMkLst>
        </pc:grpChg>
        <pc:grpChg chg="mod">
          <ac:chgData name="김민수" userId="14982e88-ca49-4fc2-bac7-3723f492d2ae" providerId="ADAL" clId="{42DC0A6E-6131-4BB8-A3BD-F49C4665750D}" dt="2023-09-04T10:32:35.297" v="1281" actId="165"/>
          <ac:grpSpMkLst>
            <pc:docMk/>
            <pc:sldMk cId="1277766367" sldId="423"/>
            <ac:grpSpMk id="16" creationId="{CBFB40C0-EFD3-C6BF-E371-68AA52089A47}"/>
          </ac:grpSpMkLst>
        </pc:grpChg>
        <pc:grpChg chg="add del mod topLvl">
          <ac:chgData name="김민수" userId="14982e88-ca49-4fc2-bac7-3723f492d2ae" providerId="ADAL" clId="{42DC0A6E-6131-4BB8-A3BD-F49C4665750D}" dt="2023-09-04T10:32:40.991" v="1284" actId="165"/>
          <ac:grpSpMkLst>
            <pc:docMk/>
            <pc:sldMk cId="1277766367" sldId="423"/>
            <ac:grpSpMk id="26" creationId="{08AE6798-4CCD-7CC2-EF56-F7416FF80745}"/>
          </ac:grpSpMkLst>
        </pc:grpChg>
        <pc:grpChg chg="add del">
          <ac:chgData name="김민수" userId="14982e88-ca49-4fc2-bac7-3723f492d2ae" providerId="ADAL" clId="{42DC0A6E-6131-4BB8-A3BD-F49C4665750D}" dt="2023-09-04T10:32:35.297" v="1281" actId="165"/>
          <ac:grpSpMkLst>
            <pc:docMk/>
            <pc:sldMk cId="1277766367" sldId="423"/>
            <ac:grpSpMk id="27" creationId="{7F45A50B-5960-CB72-B2E0-20747E9D3754}"/>
          </ac:grpSpMkLst>
        </pc:grpChg>
        <pc:picChg chg="del mod topLvl">
          <ac:chgData name="김민수" userId="14982e88-ca49-4fc2-bac7-3723f492d2ae" providerId="ADAL" clId="{42DC0A6E-6131-4BB8-A3BD-F49C4665750D}" dt="2023-09-04T10:32:42.469" v="1286" actId="478"/>
          <ac:picMkLst>
            <pc:docMk/>
            <pc:sldMk cId="1277766367" sldId="423"/>
            <ac:picMk id="7" creationId="{6BADAD62-05A4-1E59-5F10-A12BD4FF63C4}"/>
          </ac:picMkLst>
        </pc:picChg>
        <pc:picChg chg="add mod ord">
          <ac:chgData name="김민수" userId="14982e88-ca49-4fc2-bac7-3723f492d2ae" providerId="ADAL" clId="{42DC0A6E-6131-4BB8-A3BD-F49C4665750D}" dt="2023-09-04T10:33:13.334" v="1297" actId="164"/>
          <ac:picMkLst>
            <pc:docMk/>
            <pc:sldMk cId="1277766367" sldId="423"/>
            <ac:picMk id="10" creationId="{7EA78709-4480-7725-C878-F02C9CBDBC82}"/>
          </ac:picMkLst>
        </pc:picChg>
        <pc:picChg chg="add mod ord">
          <ac:chgData name="김민수" userId="14982e88-ca49-4fc2-bac7-3723f492d2ae" providerId="ADAL" clId="{42DC0A6E-6131-4BB8-A3BD-F49C4665750D}" dt="2023-09-04T10:33:13.334" v="1297" actId="164"/>
          <ac:picMkLst>
            <pc:docMk/>
            <pc:sldMk cId="1277766367" sldId="423"/>
            <ac:picMk id="12" creationId="{DD5D407F-0906-4638-0F33-46B75EB9E9DE}"/>
          </ac:picMkLst>
        </pc:picChg>
        <pc:picChg chg="del mod topLvl">
          <ac:chgData name="김민수" userId="14982e88-ca49-4fc2-bac7-3723f492d2ae" providerId="ADAL" clId="{42DC0A6E-6131-4BB8-A3BD-F49C4665750D}" dt="2023-09-04T10:32:42.156" v="1285" actId="478"/>
          <ac:picMkLst>
            <pc:docMk/>
            <pc:sldMk cId="1277766367" sldId="423"/>
            <ac:picMk id="13" creationId="{EE05783C-29AE-AC3D-2DDC-F78EEE4DEF00}"/>
          </ac:picMkLst>
        </pc:picChg>
        <pc:picChg chg="mod">
          <ac:chgData name="김민수" userId="14982e88-ca49-4fc2-bac7-3723f492d2ae" providerId="ADAL" clId="{42DC0A6E-6131-4BB8-A3BD-F49C4665750D}" dt="2023-09-04T10:32:35.297" v="1281" actId="165"/>
          <ac:picMkLst>
            <pc:docMk/>
            <pc:sldMk cId="1277766367" sldId="423"/>
            <ac:picMk id="18" creationId="{6A199183-0DAA-AA66-1CC3-E887531CBBD4}"/>
          </ac:picMkLst>
        </pc:picChg>
        <pc:picChg chg="add mod ord">
          <ac:chgData name="김민수" userId="14982e88-ca49-4fc2-bac7-3723f492d2ae" providerId="ADAL" clId="{42DC0A6E-6131-4BB8-A3BD-F49C4665750D}" dt="2023-09-04T10:45:24.698" v="1375" actId="167"/>
          <ac:picMkLst>
            <pc:docMk/>
            <pc:sldMk cId="1277766367" sldId="423"/>
            <ac:picMk id="28" creationId="{FD9A5378-8A59-FD99-A0DC-BC787E2811CD}"/>
          </ac:picMkLst>
        </pc:picChg>
        <pc:picChg chg="del">
          <ac:chgData name="김민수" userId="14982e88-ca49-4fc2-bac7-3723f492d2ae" providerId="ADAL" clId="{42DC0A6E-6131-4BB8-A3BD-F49C4665750D}" dt="2023-09-04T10:33:15.286" v="1298" actId="478"/>
          <ac:picMkLst>
            <pc:docMk/>
            <pc:sldMk cId="1277766367" sldId="423"/>
            <ac:picMk id="30" creationId="{98130808-4B47-198A-815D-187E7076FD0C}"/>
          </ac:picMkLst>
        </pc:picChg>
      </pc:sldChg>
      <pc:sldChg chg="addSp delSp modSp add mod">
        <pc:chgData name="김민수" userId="14982e88-ca49-4fc2-bac7-3723f492d2ae" providerId="ADAL" clId="{42DC0A6E-6131-4BB8-A3BD-F49C4665750D}" dt="2023-09-04T13:15:55.561" v="3958" actId="20577"/>
        <pc:sldMkLst>
          <pc:docMk/>
          <pc:sldMk cId="3809516565" sldId="424"/>
        </pc:sldMkLst>
        <pc:spChg chg="mod">
          <ac:chgData name="김민수" userId="14982e88-ca49-4fc2-bac7-3723f492d2ae" providerId="ADAL" clId="{42DC0A6E-6131-4BB8-A3BD-F49C4665750D}" dt="2023-09-04T13:15:55.561" v="3958" actId="20577"/>
          <ac:spMkLst>
            <pc:docMk/>
            <pc:sldMk cId="3809516565" sldId="424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27:42.561" v="1231" actId="20577"/>
          <ac:spMkLst>
            <pc:docMk/>
            <pc:sldMk cId="3809516565" sldId="424"/>
            <ac:spMk id="3" creationId="{6EF73FBE-C487-72C1-3608-6F0651710A0B}"/>
          </ac:spMkLst>
        </pc:spChg>
        <pc:spChg chg="mod">
          <ac:chgData name="김민수" userId="14982e88-ca49-4fc2-bac7-3723f492d2ae" providerId="ADAL" clId="{42DC0A6E-6131-4BB8-A3BD-F49C4665750D}" dt="2023-09-04T10:31:54.542" v="1274" actId="1076"/>
          <ac:spMkLst>
            <pc:docMk/>
            <pc:sldMk cId="3809516565" sldId="424"/>
            <ac:spMk id="22" creationId="{7345296D-6EDA-7552-2C70-D1DDBF1E261A}"/>
          </ac:spMkLst>
        </pc:spChg>
        <pc:spChg chg="mod">
          <ac:chgData name="김민수" userId="14982e88-ca49-4fc2-bac7-3723f492d2ae" providerId="ADAL" clId="{42DC0A6E-6131-4BB8-A3BD-F49C4665750D}" dt="2023-09-04T10:31:51.862" v="1273" actId="1076"/>
          <ac:spMkLst>
            <pc:docMk/>
            <pc:sldMk cId="3809516565" sldId="424"/>
            <ac:spMk id="23" creationId="{5E773DBF-79D9-1F93-98AB-0C3DAD58FCC0}"/>
          </ac:spMkLst>
        </pc:spChg>
        <pc:spChg chg="mod">
          <ac:chgData name="김민수" userId="14982e88-ca49-4fc2-bac7-3723f492d2ae" providerId="ADAL" clId="{42DC0A6E-6131-4BB8-A3BD-F49C4665750D}" dt="2023-09-04T10:32:07.214" v="1275" actId="1076"/>
          <ac:spMkLst>
            <pc:docMk/>
            <pc:sldMk cId="3809516565" sldId="424"/>
            <ac:spMk id="24" creationId="{E1D5F83C-14DA-736D-0E17-D8D36A601333}"/>
          </ac:spMkLst>
        </pc:spChg>
        <pc:picChg chg="del">
          <ac:chgData name="김민수" userId="14982e88-ca49-4fc2-bac7-3723f492d2ae" providerId="ADAL" clId="{42DC0A6E-6131-4BB8-A3BD-F49C4665750D}" dt="2023-09-04T10:31:27.437" v="1260" actId="478"/>
          <ac:picMkLst>
            <pc:docMk/>
            <pc:sldMk cId="3809516565" sldId="424"/>
            <ac:picMk id="6" creationId="{CF6DAB86-DF5C-C15E-C29A-2D2B6DC89384}"/>
          </ac:picMkLst>
        </pc:picChg>
        <pc:picChg chg="del">
          <ac:chgData name="김민수" userId="14982e88-ca49-4fc2-bac7-3723f492d2ae" providerId="ADAL" clId="{42DC0A6E-6131-4BB8-A3BD-F49C4665750D}" dt="2023-09-04T10:31:28.142" v="1261" actId="478"/>
          <ac:picMkLst>
            <pc:docMk/>
            <pc:sldMk cId="3809516565" sldId="424"/>
            <ac:picMk id="7" creationId="{5AD972B4-D1CC-EE99-F64F-CD024FD6A99C}"/>
          </ac:picMkLst>
        </pc:picChg>
        <pc:picChg chg="add mod ord modCrop">
          <ac:chgData name="김민수" userId="14982e88-ca49-4fc2-bac7-3723f492d2ae" providerId="ADAL" clId="{42DC0A6E-6131-4BB8-A3BD-F49C4665750D}" dt="2023-09-04T10:31:48.274" v="1272" actId="167"/>
          <ac:picMkLst>
            <pc:docMk/>
            <pc:sldMk cId="3809516565" sldId="424"/>
            <ac:picMk id="11" creationId="{7DC0AF75-16C0-7A21-E4C7-AE2C81A7E769}"/>
          </ac:picMkLst>
        </pc:picChg>
        <pc:picChg chg="del">
          <ac:chgData name="김민수" userId="14982e88-ca49-4fc2-bac7-3723f492d2ae" providerId="ADAL" clId="{42DC0A6E-6131-4BB8-A3BD-F49C4665750D}" dt="2023-09-04T10:32:14.739" v="1276" actId="478"/>
          <ac:picMkLst>
            <pc:docMk/>
            <pc:sldMk cId="3809516565" sldId="424"/>
            <ac:picMk id="13" creationId="{EF625C7C-BB0F-9E16-E4FF-02B78E970AA7}"/>
          </ac:picMkLst>
        </pc:picChg>
        <pc:picChg chg="add mod ord">
          <ac:chgData name="김민수" userId="14982e88-ca49-4fc2-bac7-3723f492d2ae" providerId="ADAL" clId="{42DC0A6E-6131-4BB8-A3BD-F49C4665750D}" dt="2023-09-04T10:31:48.274" v="1272" actId="167"/>
          <ac:picMkLst>
            <pc:docMk/>
            <pc:sldMk cId="3809516565" sldId="424"/>
            <ac:picMk id="14" creationId="{794DCC1A-D1F5-1187-228C-107DD167798F}"/>
          </ac:picMkLst>
        </pc:picChg>
        <pc:picChg chg="add mod ord">
          <ac:chgData name="김민수" userId="14982e88-ca49-4fc2-bac7-3723f492d2ae" providerId="ADAL" clId="{42DC0A6E-6131-4BB8-A3BD-F49C4665750D}" dt="2023-09-04T10:46:16.234" v="1381" actId="167"/>
          <ac:picMkLst>
            <pc:docMk/>
            <pc:sldMk cId="3809516565" sldId="424"/>
            <ac:picMk id="26" creationId="{FDA9FEB6-9D5C-5EBF-9648-2BE5B9D9FA7E}"/>
          </ac:picMkLst>
        </pc:picChg>
      </pc:sldChg>
      <pc:sldChg chg="addSp delSp modSp add mod">
        <pc:chgData name="김민수" userId="14982e88-ca49-4fc2-bac7-3723f492d2ae" providerId="ADAL" clId="{42DC0A6E-6131-4BB8-A3BD-F49C4665750D}" dt="2023-09-04T10:53:48.237" v="1419"/>
        <pc:sldMkLst>
          <pc:docMk/>
          <pc:sldMk cId="2944130357" sldId="425"/>
        </pc:sldMkLst>
        <pc:spChg chg="mod">
          <ac:chgData name="김민수" userId="14982e88-ca49-4fc2-bac7-3723f492d2ae" providerId="ADAL" clId="{42DC0A6E-6131-4BB8-A3BD-F49C4665750D}" dt="2023-09-04T10:53:48.237" v="1419"/>
          <ac:spMkLst>
            <pc:docMk/>
            <pc:sldMk cId="2944130357" sldId="425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27:46.196" v="1235" actId="20577"/>
          <ac:spMkLst>
            <pc:docMk/>
            <pc:sldMk cId="2944130357" sldId="425"/>
            <ac:spMk id="3" creationId="{6EF73FBE-C487-72C1-3608-6F0651710A0B}"/>
          </ac:spMkLst>
        </pc:spChg>
        <pc:spChg chg="mod">
          <ac:chgData name="김민수" userId="14982e88-ca49-4fc2-bac7-3723f492d2ae" providerId="ADAL" clId="{42DC0A6E-6131-4BB8-A3BD-F49C4665750D}" dt="2023-09-04T10:30:06.949" v="1245" actId="165"/>
          <ac:spMkLst>
            <pc:docMk/>
            <pc:sldMk cId="2944130357" sldId="425"/>
            <ac:spMk id="17" creationId="{6791E02F-B40D-1102-0891-0CC86A3F6AB2}"/>
          </ac:spMkLst>
        </pc:spChg>
        <pc:spChg chg="mod">
          <ac:chgData name="김민수" userId="14982e88-ca49-4fc2-bac7-3723f492d2ae" providerId="ADAL" clId="{42DC0A6E-6131-4BB8-A3BD-F49C4665750D}" dt="2023-09-04T10:30:06.949" v="1245" actId="165"/>
          <ac:spMkLst>
            <pc:docMk/>
            <pc:sldMk cId="2944130357" sldId="425"/>
            <ac:spMk id="19" creationId="{F327F8EF-2B35-B20A-1DF3-6210C63C0CED}"/>
          </ac:spMkLst>
        </pc:spChg>
        <pc:spChg chg="mod">
          <ac:chgData name="김민수" userId="14982e88-ca49-4fc2-bac7-3723f492d2ae" providerId="ADAL" clId="{42DC0A6E-6131-4BB8-A3BD-F49C4665750D}" dt="2023-09-04T10:30:06.949" v="1245" actId="165"/>
          <ac:spMkLst>
            <pc:docMk/>
            <pc:sldMk cId="2944130357" sldId="425"/>
            <ac:spMk id="20" creationId="{6AA090D3-73A5-E928-1B25-4B99E5E911CB}"/>
          </ac:spMkLst>
        </pc:spChg>
        <pc:spChg chg="mod">
          <ac:chgData name="김민수" userId="14982e88-ca49-4fc2-bac7-3723f492d2ae" providerId="ADAL" clId="{42DC0A6E-6131-4BB8-A3BD-F49C4665750D}" dt="2023-09-04T10:30:06.949" v="1245" actId="165"/>
          <ac:spMkLst>
            <pc:docMk/>
            <pc:sldMk cId="2944130357" sldId="425"/>
            <ac:spMk id="21" creationId="{046092A5-68E7-B2BD-CACB-C391A3FB7E6A}"/>
          </ac:spMkLst>
        </pc:spChg>
        <pc:spChg chg="mod topLvl">
          <ac:chgData name="김민수" userId="14982e88-ca49-4fc2-bac7-3723f492d2ae" providerId="ADAL" clId="{42DC0A6E-6131-4BB8-A3BD-F49C4665750D}" dt="2023-09-04T10:30:33.464" v="1252" actId="164"/>
          <ac:spMkLst>
            <pc:docMk/>
            <pc:sldMk cId="2944130357" sldId="425"/>
            <ac:spMk id="22" creationId="{7345296D-6EDA-7552-2C70-D1DDBF1E261A}"/>
          </ac:spMkLst>
        </pc:spChg>
        <pc:spChg chg="mod topLvl">
          <ac:chgData name="김민수" userId="14982e88-ca49-4fc2-bac7-3723f492d2ae" providerId="ADAL" clId="{42DC0A6E-6131-4BB8-A3BD-F49C4665750D}" dt="2023-09-04T10:30:33.464" v="1252" actId="164"/>
          <ac:spMkLst>
            <pc:docMk/>
            <pc:sldMk cId="2944130357" sldId="425"/>
            <ac:spMk id="23" creationId="{5E773DBF-79D9-1F93-98AB-0C3DAD58FCC0}"/>
          </ac:spMkLst>
        </pc:spChg>
        <pc:spChg chg="mod topLvl">
          <ac:chgData name="김민수" userId="14982e88-ca49-4fc2-bac7-3723f492d2ae" providerId="ADAL" clId="{42DC0A6E-6131-4BB8-A3BD-F49C4665750D}" dt="2023-09-04T10:30:33.464" v="1252" actId="164"/>
          <ac:spMkLst>
            <pc:docMk/>
            <pc:sldMk cId="2944130357" sldId="425"/>
            <ac:spMk id="24" creationId="{E1D5F83C-14DA-736D-0E17-D8D36A601333}"/>
          </ac:spMkLst>
        </pc:spChg>
        <pc:grpChg chg="add mod">
          <ac:chgData name="김민수" userId="14982e88-ca49-4fc2-bac7-3723f492d2ae" providerId="ADAL" clId="{42DC0A6E-6131-4BB8-A3BD-F49C4665750D}" dt="2023-09-04T10:30:33.464" v="1252" actId="164"/>
          <ac:grpSpMkLst>
            <pc:docMk/>
            <pc:sldMk cId="2944130357" sldId="425"/>
            <ac:grpSpMk id="12" creationId="{7EE7F226-F15B-7646-E611-350DB4C50126}"/>
          </ac:grpSpMkLst>
        </pc:grpChg>
        <pc:grpChg chg="mod topLvl">
          <ac:chgData name="김민수" userId="14982e88-ca49-4fc2-bac7-3723f492d2ae" providerId="ADAL" clId="{42DC0A6E-6131-4BB8-A3BD-F49C4665750D}" dt="2023-09-04T10:30:33.464" v="1252" actId="164"/>
          <ac:grpSpMkLst>
            <pc:docMk/>
            <pc:sldMk cId="2944130357" sldId="425"/>
            <ac:grpSpMk id="15" creationId="{29F2648D-5BE6-B77F-22EA-3B2F1DD3A1F2}"/>
          </ac:grpSpMkLst>
        </pc:grpChg>
        <pc:grpChg chg="mod">
          <ac:chgData name="김민수" userId="14982e88-ca49-4fc2-bac7-3723f492d2ae" providerId="ADAL" clId="{42DC0A6E-6131-4BB8-A3BD-F49C4665750D}" dt="2023-09-04T10:30:06.949" v="1245" actId="165"/>
          <ac:grpSpMkLst>
            <pc:docMk/>
            <pc:sldMk cId="2944130357" sldId="425"/>
            <ac:grpSpMk id="16" creationId="{CBFB40C0-EFD3-C6BF-E371-68AA52089A47}"/>
          </ac:grpSpMkLst>
        </pc:grpChg>
        <pc:grpChg chg="del">
          <ac:chgData name="김민수" userId="14982e88-ca49-4fc2-bac7-3723f492d2ae" providerId="ADAL" clId="{42DC0A6E-6131-4BB8-A3BD-F49C4665750D}" dt="2023-09-04T10:30:06.949" v="1245" actId="165"/>
          <ac:grpSpMkLst>
            <pc:docMk/>
            <pc:sldMk cId="2944130357" sldId="425"/>
            <ac:grpSpMk id="34" creationId="{625B87B6-F4F1-8AED-F786-A3952AF7068A}"/>
          </ac:grpSpMkLst>
        </pc:grpChg>
        <pc:picChg chg="add del">
          <ac:chgData name="김민수" userId="14982e88-ca49-4fc2-bac7-3723f492d2ae" providerId="ADAL" clId="{42DC0A6E-6131-4BB8-A3BD-F49C4665750D}" dt="2023-09-04T10:29:52.633" v="1241" actId="22"/>
          <ac:picMkLst>
            <pc:docMk/>
            <pc:sldMk cId="2944130357" sldId="425"/>
            <ac:picMk id="7" creationId="{FC616F94-38B1-0A7A-0612-77DD71B308B9}"/>
          </ac:picMkLst>
        </pc:picChg>
        <pc:picChg chg="add mod ord">
          <ac:chgData name="김민수" userId="14982e88-ca49-4fc2-bac7-3723f492d2ae" providerId="ADAL" clId="{42DC0A6E-6131-4BB8-A3BD-F49C4665750D}" dt="2023-09-04T10:30:33.464" v="1252" actId="164"/>
          <ac:picMkLst>
            <pc:docMk/>
            <pc:sldMk cId="2944130357" sldId="425"/>
            <ac:picMk id="11" creationId="{041D20FC-DDBD-2247-4DF3-16C35D4DA5C4}"/>
          </ac:picMkLst>
        </pc:picChg>
        <pc:picChg chg="add mod ord">
          <ac:chgData name="김민수" userId="14982e88-ca49-4fc2-bac7-3723f492d2ae" providerId="ADAL" clId="{42DC0A6E-6131-4BB8-A3BD-F49C4665750D}" dt="2023-09-04T10:30:51.667" v="1256" actId="167"/>
          <ac:picMkLst>
            <pc:docMk/>
            <pc:sldMk cId="2944130357" sldId="425"/>
            <ac:picMk id="14" creationId="{400957E2-D56A-3A20-5BEB-3CCF199F3C5E}"/>
          </ac:picMkLst>
        </pc:picChg>
        <pc:picChg chg="mod">
          <ac:chgData name="김민수" userId="14982e88-ca49-4fc2-bac7-3723f492d2ae" providerId="ADAL" clId="{42DC0A6E-6131-4BB8-A3BD-F49C4665750D}" dt="2023-09-04T10:30:06.949" v="1245" actId="165"/>
          <ac:picMkLst>
            <pc:docMk/>
            <pc:sldMk cId="2944130357" sldId="425"/>
            <ac:picMk id="18" creationId="{6A199183-0DAA-AA66-1CC3-E887531CBBD4}"/>
          </ac:picMkLst>
        </pc:picChg>
        <pc:picChg chg="del">
          <ac:chgData name="김민수" userId="14982e88-ca49-4fc2-bac7-3723f492d2ae" providerId="ADAL" clId="{42DC0A6E-6131-4BB8-A3BD-F49C4665750D}" dt="2023-09-04T10:30:00.086" v="1242" actId="478"/>
          <ac:picMkLst>
            <pc:docMk/>
            <pc:sldMk cId="2944130357" sldId="425"/>
            <ac:picMk id="27" creationId="{0AE93846-D991-6D6A-F945-8AC83D9263B3}"/>
          </ac:picMkLst>
        </pc:picChg>
        <pc:picChg chg="del">
          <ac:chgData name="김민수" userId="14982e88-ca49-4fc2-bac7-3723f492d2ae" providerId="ADAL" clId="{42DC0A6E-6131-4BB8-A3BD-F49C4665750D}" dt="2023-09-04T10:30:00.086" v="1242" actId="478"/>
          <ac:picMkLst>
            <pc:docMk/>
            <pc:sldMk cId="2944130357" sldId="425"/>
            <ac:picMk id="29" creationId="{D04B8B04-2DCD-4E6C-22D9-B0CB042CD209}"/>
          </ac:picMkLst>
        </pc:picChg>
        <pc:picChg chg="del">
          <ac:chgData name="김민수" userId="14982e88-ca49-4fc2-bac7-3723f492d2ae" providerId="ADAL" clId="{42DC0A6E-6131-4BB8-A3BD-F49C4665750D}" dt="2023-09-04T10:30:53.776" v="1257" actId="478"/>
          <ac:picMkLst>
            <pc:docMk/>
            <pc:sldMk cId="2944130357" sldId="425"/>
            <ac:picMk id="33" creationId="{1494D47C-5D9A-E5AE-103C-322E1136E6A7}"/>
          </ac:picMkLst>
        </pc:picChg>
      </pc:sldChg>
      <pc:sldChg chg="modSp add mod ord">
        <pc:chgData name="김민수" userId="14982e88-ca49-4fc2-bac7-3723f492d2ae" providerId="ADAL" clId="{42DC0A6E-6131-4BB8-A3BD-F49C4665750D}" dt="2023-09-04T13:16:15.216" v="3968" actId="20577"/>
        <pc:sldMkLst>
          <pc:docMk/>
          <pc:sldMk cId="1142056643" sldId="426"/>
        </pc:sldMkLst>
        <pc:spChg chg="mod">
          <ac:chgData name="김민수" userId="14982e88-ca49-4fc2-bac7-3723f492d2ae" providerId="ADAL" clId="{42DC0A6E-6131-4BB8-A3BD-F49C4665750D}" dt="2023-09-04T13:16:15.216" v="3968" actId="20577"/>
          <ac:spMkLst>
            <pc:docMk/>
            <pc:sldMk cId="1142056643" sldId="426"/>
            <ac:spMk id="2" creationId="{1AF62E33-F39F-9B5F-F471-1BF4BDF1057F}"/>
          </ac:spMkLst>
        </pc:spChg>
      </pc:sldChg>
      <pc:sldChg chg="modSp add mod">
        <pc:chgData name="김민수" userId="14982e88-ca49-4fc2-bac7-3723f492d2ae" providerId="ADAL" clId="{42DC0A6E-6131-4BB8-A3BD-F49C4665750D}" dt="2023-09-04T13:16:23.317" v="3973"/>
        <pc:sldMkLst>
          <pc:docMk/>
          <pc:sldMk cId="1842089364" sldId="427"/>
        </pc:sldMkLst>
        <pc:spChg chg="mod">
          <ac:chgData name="김민수" userId="14982e88-ca49-4fc2-bac7-3723f492d2ae" providerId="ADAL" clId="{42DC0A6E-6131-4BB8-A3BD-F49C4665750D}" dt="2023-09-04T13:16:23.317" v="3973"/>
          <ac:spMkLst>
            <pc:docMk/>
            <pc:sldMk cId="1842089364" sldId="427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34:49.300" v="1317" actId="20577"/>
          <ac:spMkLst>
            <pc:docMk/>
            <pc:sldMk cId="1842089364" sldId="427"/>
            <ac:spMk id="3" creationId="{6EF73FBE-C487-72C1-3608-6F0651710A0B}"/>
          </ac:spMkLst>
        </pc:spChg>
      </pc:sldChg>
      <pc:sldChg chg="modSp add mod">
        <pc:chgData name="김민수" userId="14982e88-ca49-4fc2-bac7-3723f492d2ae" providerId="ADAL" clId="{42DC0A6E-6131-4BB8-A3BD-F49C4665750D}" dt="2023-09-04T13:16:31.677" v="3978"/>
        <pc:sldMkLst>
          <pc:docMk/>
          <pc:sldMk cId="2321790488" sldId="428"/>
        </pc:sldMkLst>
        <pc:spChg chg="mod">
          <ac:chgData name="김민수" userId="14982e88-ca49-4fc2-bac7-3723f492d2ae" providerId="ADAL" clId="{42DC0A6E-6131-4BB8-A3BD-F49C4665750D}" dt="2023-09-04T13:16:31.677" v="3978"/>
          <ac:spMkLst>
            <pc:docMk/>
            <pc:sldMk cId="2321790488" sldId="428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0:36:18.166" v="1335" actId="20577"/>
          <ac:spMkLst>
            <pc:docMk/>
            <pc:sldMk cId="2321790488" sldId="428"/>
            <ac:spMk id="3" creationId="{6EF73FBE-C487-72C1-3608-6F0651710A0B}"/>
          </ac:spMkLst>
        </pc:spChg>
      </pc:sldChg>
      <pc:sldChg chg="addSp modSp new mod">
        <pc:chgData name="김민수" userId="14982e88-ca49-4fc2-bac7-3723f492d2ae" providerId="ADAL" clId="{42DC0A6E-6131-4BB8-A3BD-F49C4665750D}" dt="2023-09-04T13:16:41.944" v="3985" actId="20577"/>
        <pc:sldMkLst>
          <pc:docMk/>
          <pc:sldMk cId="3151105221" sldId="429"/>
        </pc:sldMkLst>
        <pc:spChg chg="mod">
          <ac:chgData name="김민수" userId="14982e88-ca49-4fc2-bac7-3723f492d2ae" providerId="ADAL" clId="{42DC0A6E-6131-4BB8-A3BD-F49C4665750D}" dt="2023-09-04T13:16:41.944" v="3985" actId="20577"/>
          <ac:spMkLst>
            <pc:docMk/>
            <pc:sldMk cId="3151105221" sldId="429"/>
            <ac:spMk id="2" creationId="{0085E1D7-F69C-B3C9-F79C-E39862747943}"/>
          </ac:spMkLst>
        </pc:spChg>
        <pc:spChg chg="mod">
          <ac:chgData name="김민수" userId="14982e88-ca49-4fc2-bac7-3723f492d2ae" providerId="ADAL" clId="{42DC0A6E-6131-4BB8-A3BD-F49C4665750D}" dt="2023-09-04T12:11:04.140" v="2259" actId="20577"/>
          <ac:spMkLst>
            <pc:docMk/>
            <pc:sldMk cId="3151105221" sldId="429"/>
            <ac:spMk id="3" creationId="{F7E9A87D-0F32-732B-4F68-88858DD54EE3}"/>
          </ac:spMkLst>
        </pc:spChg>
        <pc:graphicFrameChg chg="add mod modGraphic">
          <ac:chgData name="김민수" userId="14982e88-ca49-4fc2-bac7-3723f492d2ae" providerId="ADAL" clId="{42DC0A6E-6131-4BB8-A3BD-F49C4665750D}" dt="2023-09-04T12:11:36.729" v="2269" actId="1076"/>
          <ac:graphicFrameMkLst>
            <pc:docMk/>
            <pc:sldMk cId="3151105221" sldId="429"/>
            <ac:graphicFrameMk id="7" creationId="{4D9346EA-3890-68B9-7EDB-92B3940B71D1}"/>
          </ac:graphicFrameMkLst>
        </pc:graphicFrameChg>
        <pc:graphicFrameChg chg="add mod">
          <ac:chgData name="김민수" userId="14982e88-ca49-4fc2-bac7-3723f492d2ae" providerId="ADAL" clId="{42DC0A6E-6131-4BB8-A3BD-F49C4665750D}" dt="2023-09-04T12:11:48.702" v="2273"/>
          <ac:graphicFrameMkLst>
            <pc:docMk/>
            <pc:sldMk cId="3151105221" sldId="429"/>
            <ac:graphicFrameMk id="8" creationId="{C3C3C549-7DFE-44EC-730B-7105752398C6}"/>
          </ac:graphicFrameMkLst>
        </pc:graphicFrameChg>
        <pc:picChg chg="add mod">
          <ac:chgData name="김민수" userId="14982e88-ca49-4fc2-bac7-3723f492d2ae" providerId="ADAL" clId="{42DC0A6E-6131-4BB8-A3BD-F49C4665750D}" dt="2023-09-04T12:11:17.213" v="2264" actId="14100"/>
          <ac:picMkLst>
            <pc:docMk/>
            <pc:sldMk cId="3151105221" sldId="429"/>
            <ac:picMk id="5" creationId="{4EEF5876-F7BC-7026-CC8E-005C12D50BB8}"/>
          </ac:picMkLst>
        </pc:picChg>
        <pc:picChg chg="add mod">
          <ac:chgData name="김민수" userId="14982e88-ca49-4fc2-bac7-3723f492d2ae" providerId="ADAL" clId="{42DC0A6E-6131-4BB8-A3BD-F49C4665750D}" dt="2023-09-04T12:11:16.091" v="2263" actId="14100"/>
          <ac:picMkLst>
            <pc:docMk/>
            <pc:sldMk cId="3151105221" sldId="429"/>
            <ac:picMk id="6" creationId="{3113A2ED-DA45-2EDD-464B-8BE489D67EA3}"/>
          </ac:picMkLst>
        </pc:picChg>
      </pc:sldChg>
      <pc:sldChg chg="addSp delSp modSp add mod">
        <pc:chgData name="김민수" userId="14982e88-ca49-4fc2-bac7-3723f492d2ae" providerId="ADAL" clId="{42DC0A6E-6131-4BB8-A3BD-F49C4665750D}" dt="2023-09-04T13:17:06.561" v="3996" actId="2711"/>
        <pc:sldMkLst>
          <pc:docMk/>
          <pc:sldMk cId="1109528283" sldId="430"/>
        </pc:sldMkLst>
        <pc:spChg chg="mod">
          <ac:chgData name="김민수" userId="14982e88-ca49-4fc2-bac7-3723f492d2ae" providerId="ADAL" clId="{42DC0A6E-6131-4BB8-A3BD-F49C4665750D}" dt="2023-09-04T13:16:45.105" v="3988" actId="20577"/>
          <ac:spMkLst>
            <pc:docMk/>
            <pc:sldMk cId="1109528283" sldId="430"/>
            <ac:spMk id="2" creationId="{0085E1D7-F69C-B3C9-F79C-E39862747943}"/>
          </ac:spMkLst>
        </pc:spChg>
        <pc:spChg chg="mod">
          <ac:chgData name="김민수" userId="14982e88-ca49-4fc2-bac7-3723f492d2ae" providerId="ADAL" clId="{42DC0A6E-6131-4BB8-A3BD-F49C4665750D}" dt="2023-09-04T12:27:59.119" v="2934" actId="20577"/>
          <ac:spMkLst>
            <pc:docMk/>
            <pc:sldMk cId="1109528283" sldId="430"/>
            <ac:spMk id="3" creationId="{F7E9A87D-0F32-732B-4F68-88858DD54EE3}"/>
          </ac:spMkLst>
        </pc:spChg>
        <pc:graphicFrameChg chg="del">
          <ac:chgData name="김민수" userId="14982e88-ca49-4fc2-bac7-3723f492d2ae" providerId="ADAL" clId="{42DC0A6E-6131-4BB8-A3BD-F49C4665750D}" dt="2023-09-04T12:12:41.739" v="2319" actId="478"/>
          <ac:graphicFrameMkLst>
            <pc:docMk/>
            <pc:sldMk cId="1109528283" sldId="430"/>
            <ac:graphicFrameMk id="7" creationId="{4D9346EA-3890-68B9-7EDB-92B3940B71D1}"/>
          </ac:graphicFrameMkLst>
        </pc:graphicFrameChg>
        <pc:graphicFrameChg chg="del">
          <ac:chgData name="김민수" userId="14982e88-ca49-4fc2-bac7-3723f492d2ae" providerId="ADAL" clId="{42DC0A6E-6131-4BB8-A3BD-F49C4665750D}" dt="2023-09-04T12:12:40.293" v="2318" actId="478"/>
          <ac:graphicFrameMkLst>
            <pc:docMk/>
            <pc:sldMk cId="1109528283" sldId="430"/>
            <ac:graphicFrameMk id="8" creationId="{C3C3C549-7DFE-44EC-730B-7105752398C6}"/>
          </ac:graphicFrameMkLst>
        </pc:graphicFrameChg>
        <pc:graphicFrameChg chg="add del mod modGraphic">
          <ac:chgData name="김민수" userId="14982e88-ca49-4fc2-bac7-3723f492d2ae" providerId="ADAL" clId="{42DC0A6E-6131-4BB8-A3BD-F49C4665750D}" dt="2023-09-04T12:26:56.082" v="2916" actId="478"/>
          <ac:graphicFrameMkLst>
            <pc:docMk/>
            <pc:sldMk cId="1109528283" sldId="430"/>
            <ac:graphicFrameMk id="9" creationId="{854D9117-3A86-9D9F-57DB-3B8CC8C6D610}"/>
          </ac:graphicFrameMkLst>
        </pc:graphicFrameChg>
        <pc:graphicFrameChg chg="add mod modGraphic">
          <ac:chgData name="김민수" userId="14982e88-ca49-4fc2-bac7-3723f492d2ae" providerId="ADAL" clId="{42DC0A6E-6131-4BB8-A3BD-F49C4665750D}" dt="2023-09-04T13:17:06.561" v="3996" actId="2711"/>
          <ac:graphicFrameMkLst>
            <pc:docMk/>
            <pc:sldMk cId="1109528283" sldId="430"/>
            <ac:graphicFrameMk id="10" creationId="{6EDF8F56-A135-7974-09A6-A945CDB0E0FF}"/>
          </ac:graphicFrameMkLst>
        </pc:graphicFrameChg>
        <pc:picChg chg="del">
          <ac:chgData name="김민수" userId="14982e88-ca49-4fc2-bac7-3723f492d2ae" providerId="ADAL" clId="{42DC0A6E-6131-4BB8-A3BD-F49C4665750D}" dt="2023-09-04T12:12:39.042" v="2317" actId="478"/>
          <ac:picMkLst>
            <pc:docMk/>
            <pc:sldMk cId="1109528283" sldId="430"/>
            <ac:picMk id="5" creationId="{4EEF5876-F7BC-7026-CC8E-005C12D50BB8}"/>
          </ac:picMkLst>
        </pc:picChg>
        <pc:picChg chg="del">
          <ac:chgData name="김민수" userId="14982e88-ca49-4fc2-bac7-3723f492d2ae" providerId="ADAL" clId="{42DC0A6E-6131-4BB8-A3BD-F49C4665750D}" dt="2023-09-04T12:12:38.634" v="2316" actId="478"/>
          <ac:picMkLst>
            <pc:docMk/>
            <pc:sldMk cId="1109528283" sldId="430"/>
            <ac:picMk id="6" creationId="{3113A2ED-DA45-2EDD-464B-8BE489D67EA3}"/>
          </ac:picMkLst>
        </pc:picChg>
        <pc:picChg chg="add mod ord">
          <ac:chgData name="김민수" userId="14982e88-ca49-4fc2-bac7-3723f492d2ae" providerId="ADAL" clId="{42DC0A6E-6131-4BB8-A3BD-F49C4665750D}" dt="2023-09-04T12:26:58.929" v="2917" actId="1076"/>
          <ac:picMkLst>
            <pc:docMk/>
            <pc:sldMk cId="1109528283" sldId="430"/>
            <ac:picMk id="12" creationId="{954D46D1-8F8D-575B-C66A-D0D7ACA4DF5D}"/>
          </ac:picMkLst>
        </pc:picChg>
      </pc:sldChg>
      <pc:sldChg chg="addSp delSp modSp add mod">
        <pc:chgData name="김민수" userId="14982e88-ca49-4fc2-bac7-3723f492d2ae" providerId="ADAL" clId="{42DC0A6E-6131-4BB8-A3BD-F49C4665750D}" dt="2023-09-04T13:17:15.508" v="3999" actId="2711"/>
        <pc:sldMkLst>
          <pc:docMk/>
          <pc:sldMk cId="1030581817" sldId="431"/>
        </pc:sldMkLst>
        <pc:spChg chg="mod">
          <ac:chgData name="김민수" userId="14982e88-ca49-4fc2-bac7-3723f492d2ae" providerId="ADAL" clId="{42DC0A6E-6131-4BB8-A3BD-F49C4665750D}" dt="2023-09-04T13:16:47.825" v="3991" actId="20577"/>
          <ac:spMkLst>
            <pc:docMk/>
            <pc:sldMk cId="1030581817" sldId="431"/>
            <ac:spMk id="2" creationId="{0085E1D7-F69C-B3C9-F79C-E39862747943}"/>
          </ac:spMkLst>
        </pc:spChg>
        <pc:spChg chg="mod">
          <ac:chgData name="김민수" userId="14982e88-ca49-4fc2-bac7-3723f492d2ae" providerId="ADAL" clId="{42DC0A6E-6131-4BB8-A3BD-F49C4665750D}" dt="2023-09-04T12:28:23.952" v="2955"/>
          <ac:spMkLst>
            <pc:docMk/>
            <pc:sldMk cId="1030581817" sldId="431"/>
            <ac:spMk id="3" creationId="{F7E9A87D-0F32-732B-4F68-88858DD54EE3}"/>
          </ac:spMkLst>
        </pc:spChg>
        <pc:graphicFrameChg chg="mod modGraphic">
          <ac:chgData name="김민수" userId="14982e88-ca49-4fc2-bac7-3723f492d2ae" providerId="ADAL" clId="{42DC0A6E-6131-4BB8-A3BD-F49C4665750D}" dt="2023-09-04T13:17:15.508" v="3999" actId="2711"/>
          <ac:graphicFrameMkLst>
            <pc:docMk/>
            <pc:sldMk cId="1030581817" sldId="431"/>
            <ac:graphicFrameMk id="9" creationId="{854D9117-3A86-9D9F-57DB-3B8CC8C6D610}"/>
          </ac:graphicFrameMkLst>
        </pc:graphicFrameChg>
        <pc:graphicFrameChg chg="del">
          <ac:chgData name="김민수" userId="14982e88-ca49-4fc2-bac7-3723f492d2ae" providerId="ADAL" clId="{42DC0A6E-6131-4BB8-A3BD-F49C4665750D}" dt="2023-09-04T12:27:03.454" v="2918" actId="478"/>
          <ac:graphicFrameMkLst>
            <pc:docMk/>
            <pc:sldMk cId="1030581817" sldId="431"/>
            <ac:graphicFrameMk id="10" creationId="{6EDF8F56-A135-7974-09A6-A945CDB0E0FF}"/>
          </ac:graphicFrameMkLst>
        </pc:graphicFrameChg>
        <pc:picChg chg="add del mod">
          <ac:chgData name="김민수" userId="14982e88-ca49-4fc2-bac7-3723f492d2ae" providerId="ADAL" clId="{42DC0A6E-6131-4BB8-A3BD-F49C4665750D}" dt="2023-09-04T12:43:45.434" v="3307" actId="478"/>
          <ac:picMkLst>
            <pc:docMk/>
            <pc:sldMk cId="1030581817" sldId="431"/>
            <ac:picMk id="6" creationId="{2B2F5973-79BD-CC80-5F9E-680A67DEF5E6}"/>
          </ac:picMkLst>
        </pc:picChg>
        <pc:picChg chg="add mod">
          <ac:chgData name="김민수" userId="14982e88-ca49-4fc2-bac7-3723f492d2ae" providerId="ADAL" clId="{42DC0A6E-6131-4BB8-A3BD-F49C4665750D}" dt="2023-09-04T12:43:56.457" v="3310" actId="1076"/>
          <ac:picMkLst>
            <pc:docMk/>
            <pc:sldMk cId="1030581817" sldId="431"/>
            <ac:picMk id="8" creationId="{1DB956A4-033C-157B-BB61-4603EF117BFE}"/>
          </ac:picMkLst>
        </pc:picChg>
        <pc:picChg chg="del">
          <ac:chgData name="김민수" userId="14982e88-ca49-4fc2-bac7-3723f492d2ae" providerId="ADAL" clId="{42DC0A6E-6131-4BB8-A3BD-F49C4665750D}" dt="2023-09-04T12:27:07.338" v="2920" actId="478"/>
          <ac:picMkLst>
            <pc:docMk/>
            <pc:sldMk cId="1030581817" sldId="431"/>
            <ac:picMk id="12" creationId="{954D46D1-8F8D-575B-C66A-D0D7ACA4DF5D}"/>
          </ac:picMkLst>
        </pc:picChg>
      </pc:sldChg>
      <pc:sldChg chg="addSp delSp modSp add mod">
        <pc:chgData name="김민수" userId="14982e88-ca49-4fc2-bac7-3723f492d2ae" providerId="ADAL" clId="{42DC0A6E-6131-4BB8-A3BD-F49C4665750D}" dt="2023-09-04T13:17:43.817" v="4006" actId="20577"/>
        <pc:sldMkLst>
          <pc:docMk/>
          <pc:sldMk cId="2073024172" sldId="432"/>
        </pc:sldMkLst>
        <pc:spChg chg="mod">
          <ac:chgData name="김민수" userId="14982e88-ca49-4fc2-bac7-3723f492d2ae" providerId="ADAL" clId="{42DC0A6E-6131-4BB8-A3BD-F49C4665750D}" dt="2023-09-04T13:17:43.817" v="4006" actId="20577"/>
          <ac:spMkLst>
            <pc:docMk/>
            <pc:sldMk cId="2073024172" sldId="432"/>
            <ac:spMk id="2" creationId="{0085E1D7-F69C-B3C9-F79C-E39862747943}"/>
          </ac:spMkLst>
        </pc:spChg>
        <pc:spChg chg="mod">
          <ac:chgData name="김민수" userId="14982e88-ca49-4fc2-bac7-3723f492d2ae" providerId="ADAL" clId="{42DC0A6E-6131-4BB8-A3BD-F49C4665750D}" dt="2023-09-04T12:28:07.594" v="2950" actId="6549"/>
          <ac:spMkLst>
            <pc:docMk/>
            <pc:sldMk cId="2073024172" sldId="432"/>
            <ac:spMk id="3" creationId="{F7E9A87D-0F32-732B-4F68-88858DD54EE3}"/>
          </ac:spMkLst>
        </pc:spChg>
        <pc:graphicFrameChg chg="mod modGraphic">
          <ac:chgData name="김민수" userId="14982e88-ca49-4fc2-bac7-3723f492d2ae" providerId="ADAL" clId="{42DC0A6E-6131-4BB8-A3BD-F49C4665750D}" dt="2023-09-04T13:17:35.595" v="4003" actId="2711"/>
          <ac:graphicFrameMkLst>
            <pc:docMk/>
            <pc:sldMk cId="2073024172" sldId="432"/>
            <ac:graphicFrameMk id="9" creationId="{854D9117-3A86-9D9F-57DB-3B8CC8C6D610}"/>
          </ac:graphicFrameMkLst>
        </pc:graphicFrameChg>
        <pc:picChg chg="del">
          <ac:chgData name="김민수" userId="14982e88-ca49-4fc2-bac7-3723f492d2ae" providerId="ADAL" clId="{42DC0A6E-6131-4BB8-A3BD-F49C4665750D}" dt="2023-09-04T12:39:52.274" v="3240" actId="478"/>
          <ac:picMkLst>
            <pc:docMk/>
            <pc:sldMk cId="2073024172" sldId="432"/>
            <ac:picMk id="6" creationId="{2B2F5973-79BD-CC80-5F9E-680A67DEF5E6}"/>
          </ac:picMkLst>
        </pc:picChg>
        <pc:picChg chg="add del mod">
          <ac:chgData name="김민수" userId="14982e88-ca49-4fc2-bac7-3723f492d2ae" providerId="ADAL" clId="{42DC0A6E-6131-4BB8-A3BD-F49C4665750D}" dt="2023-09-04T12:43:00.586" v="3301" actId="478"/>
          <ac:picMkLst>
            <pc:docMk/>
            <pc:sldMk cId="2073024172" sldId="432"/>
            <ac:picMk id="7" creationId="{F9EBD49D-6E8C-927D-2611-03D04AA2F6FB}"/>
          </ac:picMkLst>
        </pc:picChg>
        <pc:picChg chg="add del mod">
          <ac:chgData name="김민수" userId="14982e88-ca49-4fc2-bac7-3723f492d2ae" providerId="ADAL" clId="{42DC0A6E-6131-4BB8-A3BD-F49C4665750D}" dt="2023-09-04T12:44:14.857" v="3314" actId="478"/>
          <ac:picMkLst>
            <pc:docMk/>
            <pc:sldMk cId="2073024172" sldId="432"/>
            <ac:picMk id="10" creationId="{C676E14B-9FDD-C836-F516-C1678A55D49A}"/>
          </ac:picMkLst>
        </pc:picChg>
        <pc:picChg chg="add mod">
          <ac:chgData name="김민수" userId="14982e88-ca49-4fc2-bac7-3723f492d2ae" providerId="ADAL" clId="{42DC0A6E-6131-4BB8-A3BD-F49C4665750D}" dt="2023-09-04T12:44:19.664" v="3316" actId="1076"/>
          <ac:picMkLst>
            <pc:docMk/>
            <pc:sldMk cId="2073024172" sldId="432"/>
            <ac:picMk id="12" creationId="{BDE75B16-EA3A-B64B-EED9-037967EDD234}"/>
          </ac:picMkLst>
        </pc:picChg>
      </pc:sldChg>
      <pc:sldChg chg="addSp delSp modSp add mod ord setBg">
        <pc:chgData name="김민수" userId="14982e88-ca49-4fc2-bac7-3723f492d2ae" providerId="ADAL" clId="{42DC0A6E-6131-4BB8-A3BD-F49C4665750D}" dt="2023-09-04T13:17:21.859" v="4001" actId="2711"/>
        <pc:sldMkLst>
          <pc:docMk/>
          <pc:sldMk cId="1931471184" sldId="433"/>
        </pc:sldMkLst>
        <pc:spChg chg="mod">
          <ac:chgData name="김민수" userId="14982e88-ca49-4fc2-bac7-3723f492d2ae" providerId="ADAL" clId="{42DC0A6E-6131-4BB8-A3BD-F49C4665750D}" dt="2023-09-04T13:16:50.705" v="3994" actId="20577"/>
          <ac:spMkLst>
            <pc:docMk/>
            <pc:sldMk cId="1931471184" sldId="433"/>
            <ac:spMk id="2" creationId="{0085E1D7-F69C-B3C9-F79C-E39862747943}"/>
          </ac:spMkLst>
        </pc:spChg>
        <pc:spChg chg="mod">
          <ac:chgData name="김민수" userId="14982e88-ca49-4fc2-bac7-3723f492d2ae" providerId="ADAL" clId="{42DC0A6E-6131-4BB8-A3BD-F49C4665750D}" dt="2023-09-04T12:30:20.081" v="2962" actId="26606"/>
          <ac:spMkLst>
            <pc:docMk/>
            <pc:sldMk cId="1931471184" sldId="433"/>
            <ac:spMk id="3" creationId="{F7E9A87D-0F32-732B-4F68-88858DD54EE3}"/>
          </ac:spMkLst>
        </pc:spChg>
        <pc:spChg chg="mod">
          <ac:chgData name="김민수" userId="14982e88-ca49-4fc2-bac7-3723f492d2ae" providerId="ADAL" clId="{42DC0A6E-6131-4BB8-A3BD-F49C4665750D}" dt="2023-09-04T12:30:20.081" v="2962" actId="26606"/>
          <ac:spMkLst>
            <pc:docMk/>
            <pc:sldMk cId="1931471184" sldId="433"/>
            <ac:spMk id="4" creationId="{91767D28-D00F-CEC4-4C06-E6E24BB0E3A0}"/>
          </ac:spMkLst>
        </pc:spChg>
        <pc:spChg chg="add mod">
          <ac:chgData name="김민수" userId="14982e88-ca49-4fc2-bac7-3723f492d2ae" providerId="ADAL" clId="{42DC0A6E-6131-4BB8-A3BD-F49C4665750D}" dt="2023-09-04T12:39:08.345" v="3239" actId="1076"/>
          <ac:spMkLst>
            <pc:docMk/>
            <pc:sldMk cId="1931471184" sldId="433"/>
            <ac:spMk id="13" creationId="{FD3738EE-22B1-005E-0A04-C69C4007C3D8}"/>
          </ac:spMkLst>
        </pc:spChg>
        <pc:spChg chg="add del">
          <ac:chgData name="김민수" userId="14982e88-ca49-4fc2-bac7-3723f492d2ae" providerId="ADAL" clId="{42DC0A6E-6131-4BB8-A3BD-F49C4665750D}" dt="2023-09-04T12:30:20.081" v="2962" actId="26606"/>
          <ac:spMkLst>
            <pc:docMk/>
            <pc:sldMk cId="1931471184" sldId="433"/>
            <ac:spMk id="15" creationId="{96646FC9-C66D-4EC7-8310-0DD4ACC49C6C}"/>
          </ac:spMkLst>
        </pc:spChg>
        <pc:spChg chg="add del">
          <ac:chgData name="김민수" userId="14982e88-ca49-4fc2-bac7-3723f492d2ae" providerId="ADAL" clId="{42DC0A6E-6131-4BB8-A3BD-F49C4665750D}" dt="2023-09-04T12:30:20.081" v="2962" actId="26606"/>
          <ac:spMkLst>
            <pc:docMk/>
            <pc:sldMk cId="1931471184" sldId="433"/>
            <ac:spMk id="17" creationId="{A3473CF9-37EB-43E7-89EF-D2D1C53D1DAC}"/>
          </ac:spMkLst>
        </pc:spChg>
        <pc:spChg chg="add del">
          <ac:chgData name="김민수" userId="14982e88-ca49-4fc2-bac7-3723f492d2ae" providerId="ADAL" clId="{42DC0A6E-6131-4BB8-A3BD-F49C4665750D}" dt="2023-09-04T12:30:20.081" v="2962" actId="26606"/>
          <ac:spMkLst>
            <pc:docMk/>
            <pc:sldMk cId="1931471184" sldId="433"/>
            <ac:spMk id="19" creationId="{586B4EF9-43BA-4655-A6FF-1D8E21574C95}"/>
          </ac:spMkLst>
        </pc:spChg>
        <pc:graphicFrameChg chg="mod modGraphic">
          <ac:chgData name="김민수" userId="14982e88-ca49-4fc2-bac7-3723f492d2ae" providerId="ADAL" clId="{42DC0A6E-6131-4BB8-A3BD-F49C4665750D}" dt="2023-09-04T13:17:21.859" v="4001" actId="2711"/>
          <ac:graphicFrameMkLst>
            <pc:docMk/>
            <pc:sldMk cId="1931471184" sldId="433"/>
            <ac:graphicFrameMk id="10" creationId="{6EDF8F56-A135-7974-09A6-A945CDB0E0FF}"/>
          </ac:graphicFrameMkLst>
        </pc:graphicFrameChg>
        <pc:picChg chg="add mod ord">
          <ac:chgData name="김민수" userId="14982e88-ca49-4fc2-bac7-3723f492d2ae" providerId="ADAL" clId="{42DC0A6E-6131-4BB8-A3BD-F49C4665750D}" dt="2023-09-04T12:30:20.081" v="2962" actId="26606"/>
          <ac:picMkLst>
            <pc:docMk/>
            <pc:sldMk cId="1931471184" sldId="433"/>
            <ac:picMk id="6" creationId="{3FD93629-5C22-FDBD-3AB8-448E53B9A43D}"/>
          </ac:picMkLst>
        </pc:picChg>
        <pc:picChg chg="add del">
          <ac:chgData name="김민수" userId="14982e88-ca49-4fc2-bac7-3723f492d2ae" providerId="ADAL" clId="{42DC0A6E-6131-4BB8-A3BD-F49C4665750D}" dt="2023-09-04T12:35:18.427" v="3023" actId="22"/>
          <ac:picMkLst>
            <pc:docMk/>
            <pc:sldMk cId="1931471184" sldId="433"/>
            <ac:picMk id="8" creationId="{82280347-B3AB-489A-FF21-A9C1E80C18C2}"/>
          </ac:picMkLst>
        </pc:picChg>
        <pc:picChg chg="add del">
          <ac:chgData name="김민수" userId="14982e88-ca49-4fc2-bac7-3723f492d2ae" providerId="ADAL" clId="{42DC0A6E-6131-4BB8-A3BD-F49C4665750D}" dt="2023-09-04T12:35:18.210" v="3022" actId="22"/>
          <ac:picMkLst>
            <pc:docMk/>
            <pc:sldMk cId="1931471184" sldId="433"/>
            <ac:picMk id="11" creationId="{5FE792F7-4DE7-29DB-DC25-55926D7473C3}"/>
          </ac:picMkLst>
        </pc:picChg>
        <pc:picChg chg="del">
          <ac:chgData name="김민수" userId="14982e88-ca49-4fc2-bac7-3723f492d2ae" providerId="ADAL" clId="{42DC0A6E-6131-4BB8-A3BD-F49C4665750D}" dt="2023-09-04T12:30:10.731" v="2957" actId="478"/>
          <ac:picMkLst>
            <pc:docMk/>
            <pc:sldMk cId="1931471184" sldId="433"/>
            <ac:picMk id="12" creationId="{954D46D1-8F8D-575B-C66A-D0D7ACA4DF5D}"/>
          </ac:picMkLst>
        </pc:picChg>
      </pc:sldChg>
      <pc:sldChg chg="addSp delSp modSp add mod">
        <pc:chgData name="김민수" userId="14982e88-ca49-4fc2-bac7-3723f492d2ae" providerId="ADAL" clId="{42DC0A6E-6131-4BB8-A3BD-F49C4665750D}" dt="2023-09-04T13:22:47.016" v="4475" actId="1076"/>
        <pc:sldMkLst>
          <pc:docMk/>
          <pc:sldMk cId="265486754" sldId="434"/>
        </pc:sldMkLst>
        <pc:spChg chg="mod">
          <ac:chgData name="김민수" userId="14982e88-ca49-4fc2-bac7-3723f492d2ae" providerId="ADAL" clId="{42DC0A6E-6131-4BB8-A3BD-F49C4665750D}" dt="2023-09-04T13:17:47.785" v="4009" actId="20577"/>
          <ac:spMkLst>
            <pc:docMk/>
            <pc:sldMk cId="265486754" sldId="434"/>
            <ac:spMk id="2" creationId="{0085E1D7-F69C-B3C9-F79C-E39862747943}"/>
          </ac:spMkLst>
        </pc:spChg>
        <pc:spChg chg="mod">
          <ac:chgData name="김민수" userId="14982e88-ca49-4fc2-bac7-3723f492d2ae" providerId="ADAL" clId="{42DC0A6E-6131-4BB8-A3BD-F49C4665750D}" dt="2023-09-04T13:22:30.992" v="4470" actId="20577"/>
          <ac:spMkLst>
            <pc:docMk/>
            <pc:sldMk cId="265486754" sldId="434"/>
            <ac:spMk id="3" creationId="{F7E9A87D-0F32-732B-4F68-88858DD54EE3}"/>
          </ac:spMkLst>
        </pc:spChg>
        <pc:graphicFrameChg chg="del">
          <ac:chgData name="김민수" userId="14982e88-ca49-4fc2-bac7-3723f492d2ae" providerId="ADAL" clId="{42DC0A6E-6131-4BB8-A3BD-F49C4665750D}" dt="2023-09-04T12:51:53.674" v="3333" actId="478"/>
          <ac:graphicFrameMkLst>
            <pc:docMk/>
            <pc:sldMk cId="265486754" sldId="434"/>
            <ac:graphicFrameMk id="9" creationId="{854D9117-3A86-9D9F-57DB-3B8CC8C6D610}"/>
          </ac:graphicFrameMkLst>
        </pc:graphicFrameChg>
        <pc:picChg chg="add mod">
          <ac:chgData name="김민수" userId="14982e88-ca49-4fc2-bac7-3723f492d2ae" providerId="ADAL" clId="{42DC0A6E-6131-4BB8-A3BD-F49C4665750D}" dt="2023-09-04T13:22:47.016" v="4475" actId="1076"/>
          <ac:picMkLst>
            <pc:docMk/>
            <pc:sldMk cId="265486754" sldId="434"/>
            <ac:picMk id="6" creationId="{A8AA9E45-EB4C-33F0-EE13-ACC8B7F3B3B6}"/>
          </ac:picMkLst>
        </pc:picChg>
        <pc:picChg chg="del">
          <ac:chgData name="김민수" userId="14982e88-ca49-4fc2-bac7-3723f492d2ae" providerId="ADAL" clId="{42DC0A6E-6131-4BB8-A3BD-F49C4665750D}" dt="2023-09-04T12:51:52.601" v="3332" actId="478"/>
          <ac:picMkLst>
            <pc:docMk/>
            <pc:sldMk cId="265486754" sldId="434"/>
            <ac:picMk id="12" creationId="{BDE75B16-EA3A-B64B-EED9-037967EDD234}"/>
          </ac:picMkLst>
        </pc:picChg>
      </pc:sldChg>
      <pc:sldChg chg="addSp delSp add del mod">
        <pc:chgData name="김민수" userId="14982e88-ca49-4fc2-bac7-3723f492d2ae" providerId="ADAL" clId="{42DC0A6E-6131-4BB8-A3BD-F49C4665750D}" dt="2023-09-04T12:33:27.367" v="3019" actId="2890"/>
        <pc:sldMkLst>
          <pc:docMk/>
          <pc:sldMk cId="2684312393" sldId="434"/>
        </pc:sldMkLst>
        <pc:graphicFrameChg chg="add del">
          <ac:chgData name="김민수" userId="14982e88-ca49-4fc2-bac7-3723f492d2ae" providerId="ADAL" clId="{42DC0A6E-6131-4BB8-A3BD-F49C4665750D}" dt="2023-09-04T12:33:26.918" v="3018" actId="478"/>
          <ac:graphicFrameMkLst>
            <pc:docMk/>
            <pc:sldMk cId="2684312393" sldId="434"/>
            <ac:graphicFrameMk id="10" creationId="{6EDF8F56-A135-7974-09A6-A945CDB0E0FF}"/>
          </ac:graphicFrameMkLst>
        </pc:graphicFrameChg>
        <pc:picChg chg="add del">
          <ac:chgData name="김민수" userId="14982e88-ca49-4fc2-bac7-3723f492d2ae" providerId="ADAL" clId="{42DC0A6E-6131-4BB8-A3BD-F49C4665750D}" dt="2023-09-04T12:33:26.284" v="3017" actId="478"/>
          <ac:picMkLst>
            <pc:docMk/>
            <pc:sldMk cId="2684312393" sldId="434"/>
            <ac:picMk id="6" creationId="{3FD93629-5C22-FDBD-3AB8-448E53B9A43D}"/>
          </ac:picMkLst>
        </pc:picChg>
      </pc:sldChg>
      <pc:sldChg chg="add del">
        <pc:chgData name="김민수" userId="14982e88-ca49-4fc2-bac7-3723f492d2ae" providerId="ADAL" clId="{42DC0A6E-6131-4BB8-A3BD-F49C4665750D}" dt="2023-09-04T12:32:26.446" v="3011" actId="2890"/>
        <pc:sldMkLst>
          <pc:docMk/>
          <pc:sldMk cId="3117046507" sldId="434"/>
        </pc:sldMkLst>
      </pc:sldChg>
      <pc:sldChg chg="addSp delSp modSp add mod">
        <pc:chgData name="김민수" userId="14982e88-ca49-4fc2-bac7-3723f492d2ae" providerId="ADAL" clId="{42DC0A6E-6131-4BB8-A3BD-F49C4665750D}" dt="2023-09-04T13:03:28.033" v="3427" actId="20577"/>
        <pc:sldMkLst>
          <pc:docMk/>
          <pc:sldMk cId="3489966867" sldId="435"/>
        </pc:sldMkLst>
        <pc:spChg chg="mod">
          <ac:chgData name="김민수" userId="14982e88-ca49-4fc2-bac7-3723f492d2ae" providerId="ADAL" clId="{42DC0A6E-6131-4BB8-A3BD-F49C4665750D}" dt="2023-09-04T13:00:17.721" v="3348" actId="20577"/>
          <ac:spMkLst>
            <pc:docMk/>
            <pc:sldMk cId="3489966867" sldId="435"/>
            <ac:spMk id="2" creationId="{0085E1D7-F69C-B3C9-F79C-E39862747943}"/>
          </ac:spMkLst>
        </pc:spChg>
        <pc:spChg chg="mod">
          <ac:chgData name="김민수" userId="14982e88-ca49-4fc2-bac7-3723f492d2ae" providerId="ADAL" clId="{42DC0A6E-6131-4BB8-A3BD-F49C4665750D}" dt="2023-09-04T13:03:28.033" v="3427" actId="20577"/>
          <ac:spMkLst>
            <pc:docMk/>
            <pc:sldMk cId="3489966867" sldId="435"/>
            <ac:spMk id="3" creationId="{F7E9A87D-0F32-732B-4F68-88858DD54EE3}"/>
          </ac:spMkLst>
        </pc:spChg>
        <pc:picChg chg="del">
          <ac:chgData name="김민수" userId="14982e88-ca49-4fc2-bac7-3723f492d2ae" providerId="ADAL" clId="{42DC0A6E-6131-4BB8-A3BD-F49C4665750D}" dt="2023-09-04T13:00:30.874" v="3392" actId="478"/>
          <ac:picMkLst>
            <pc:docMk/>
            <pc:sldMk cId="3489966867" sldId="435"/>
            <ac:picMk id="6" creationId="{A8AA9E45-EB4C-33F0-EE13-ACC8B7F3B3B6}"/>
          </ac:picMkLst>
        </pc:picChg>
        <pc:picChg chg="add del mod">
          <ac:chgData name="김민수" userId="14982e88-ca49-4fc2-bac7-3723f492d2ae" providerId="ADAL" clId="{42DC0A6E-6131-4BB8-A3BD-F49C4665750D}" dt="2023-09-04T13:02:08.586" v="3398" actId="478"/>
          <ac:picMkLst>
            <pc:docMk/>
            <pc:sldMk cId="3489966867" sldId="435"/>
            <ac:picMk id="7" creationId="{8C3B9423-B1D2-9F0E-357D-BB0474101ED6}"/>
          </ac:picMkLst>
        </pc:picChg>
        <pc:picChg chg="add mod">
          <ac:chgData name="김민수" userId="14982e88-ca49-4fc2-bac7-3723f492d2ae" providerId="ADAL" clId="{42DC0A6E-6131-4BB8-A3BD-F49C4665750D}" dt="2023-09-04T13:02:13.952" v="3401" actId="1076"/>
          <ac:picMkLst>
            <pc:docMk/>
            <pc:sldMk cId="3489966867" sldId="435"/>
            <ac:picMk id="9" creationId="{1C80CE60-84E7-6C56-1B2C-04A1968E4BA5}"/>
          </ac:picMkLst>
        </pc:picChg>
      </pc:sldChg>
      <pc:sldChg chg="modSp add mod ord">
        <pc:chgData name="김민수" userId="14982e88-ca49-4fc2-bac7-3723f492d2ae" providerId="ADAL" clId="{42DC0A6E-6131-4BB8-A3BD-F49C4665750D}" dt="2023-09-04T13:03:23.825" v="3424" actId="20577"/>
        <pc:sldMkLst>
          <pc:docMk/>
          <pc:sldMk cId="890886392" sldId="436"/>
        </pc:sldMkLst>
        <pc:spChg chg="mod">
          <ac:chgData name="김민수" userId="14982e88-ca49-4fc2-bac7-3723f492d2ae" providerId="ADAL" clId="{42DC0A6E-6131-4BB8-A3BD-F49C4665750D}" dt="2023-09-04T13:03:23.825" v="3424" actId="20577"/>
          <ac:spMkLst>
            <pc:docMk/>
            <pc:sldMk cId="890886392" sldId="436"/>
            <ac:spMk id="3" creationId="{F7E9A87D-0F32-732B-4F68-88858DD54EE3}"/>
          </ac:spMkLst>
        </pc:spChg>
      </pc:sldChg>
      <pc:sldChg chg="addSp delSp modSp add mod">
        <pc:chgData name="김민수" userId="14982e88-ca49-4fc2-bac7-3723f492d2ae" providerId="ADAL" clId="{42DC0A6E-6131-4BB8-A3BD-F49C4665750D}" dt="2023-09-04T13:03:31.778" v="3430" actId="20577"/>
        <pc:sldMkLst>
          <pc:docMk/>
          <pc:sldMk cId="1662237447" sldId="437"/>
        </pc:sldMkLst>
        <pc:spChg chg="mod">
          <ac:chgData name="김민수" userId="14982e88-ca49-4fc2-bac7-3723f492d2ae" providerId="ADAL" clId="{42DC0A6E-6131-4BB8-A3BD-F49C4665750D}" dt="2023-09-04T13:03:31.778" v="3430" actId="20577"/>
          <ac:spMkLst>
            <pc:docMk/>
            <pc:sldMk cId="1662237447" sldId="437"/>
            <ac:spMk id="3" creationId="{F7E9A87D-0F32-732B-4F68-88858DD54EE3}"/>
          </ac:spMkLst>
        </pc:spChg>
        <pc:picChg chg="add mod">
          <ac:chgData name="김민수" userId="14982e88-ca49-4fc2-bac7-3723f492d2ae" providerId="ADAL" clId="{42DC0A6E-6131-4BB8-A3BD-F49C4665750D}" dt="2023-09-04T13:02:48.376" v="3413" actId="1076"/>
          <ac:picMkLst>
            <pc:docMk/>
            <pc:sldMk cId="1662237447" sldId="437"/>
            <ac:picMk id="6" creationId="{A49562A5-41A1-94B9-B171-379D64FF26CD}"/>
          </ac:picMkLst>
        </pc:picChg>
        <pc:picChg chg="del">
          <ac:chgData name="김민수" userId="14982e88-ca49-4fc2-bac7-3723f492d2ae" providerId="ADAL" clId="{42DC0A6E-6131-4BB8-A3BD-F49C4665750D}" dt="2023-09-04T13:02:39.842" v="3410" actId="478"/>
          <ac:picMkLst>
            <pc:docMk/>
            <pc:sldMk cId="1662237447" sldId="437"/>
            <ac:picMk id="9" creationId="{1C80CE60-84E7-6C56-1B2C-04A1968E4BA5}"/>
          </ac:picMkLst>
        </pc:picChg>
      </pc:sldChg>
      <pc:sldChg chg="addSp delSp modSp add mod ord">
        <pc:chgData name="김민수" userId="14982e88-ca49-4fc2-bac7-3723f492d2ae" providerId="ADAL" clId="{42DC0A6E-6131-4BB8-A3BD-F49C4665750D}" dt="2023-09-05T07:05:39.186" v="4479" actId="9405"/>
        <pc:sldMkLst>
          <pc:docMk/>
          <pc:sldMk cId="3521288331" sldId="438"/>
        </pc:sldMkLst>
        <pc:spChg chg="mod">
          <ac:chgData name="김민수" userId="14982e88-ca49-4fc2-bac7-3723f492d2ae" providerId="ADAL" clId="{42DC0A6E-6131-4BB8-A3BD-F49C4665750D}" dt="2023-09-04T13:03:36.025" v="3433" actId="20577"/>
          <ac:spMkLst>
            <pc:docMk/>
            <pc:sldMk cId="3521288331" sldId="438"/>
            <ac:spMk id="3" creationId="{F7E9A87D-0F32-732B-4F68-88858DD54EE3}"/>
          </ac:spMkLst>
        </pc:spChg>
        <pc:picChg chg="del">
          <ac:chgData name="김민수" userId="14982e88-ca49-4fc2-bac7-3723f492d2ae" providerId="ADAL" clId="{42DC0A6E-6131-4BB8-A3BD-F49C4665750D}" dt="2023-09-04T13:07:49.921" v="3436" actId="478"/>
          <ac:picMkLst>
            <pc:docMk/>
            <pc:sldMk cId="3521288331" sldId="438"/>
            <ac:picMk id="6" creationId="{A49562A5-41A1-94B9-B171-379D64FF26CD}"/>
          </ac:picMkLst>
        </pc:picChg>
        <pc:picChg chg="add mod">
          <ac:chgData name="김민수" userId="14982e88-ca49-4fc2-bac7-3723f492d2ae" providerId="ADAL" clId="{42DC0A6E-6131-4BB8-A3BD-F49C4665750D}" dt="2023-09-04T13:07:53.095" v="3437" actId="1076"/>
          <ac:picMkLst>
            <pc:docMk/>
            <pc:sldMk cId="3521288331" sldId="438"/>
            <ac:picMk id="7" creationId="{A6A17CEF-4D9F-206E-1D25-7D420EC319EF}"/>
          </ac:picMkLst>
        </pc:picChg>
        <pc:inkChg chg="add del">
          <ac:chgData name="김민수" userId="14982e88-ca49-4fc2-bac7-3723f492d2ae" providerId="ADAL" clId="{42DC0A6E-6131-4BB8-A3BD-F49C4665750D}" dt="2023-09-05T07:05:39.186" v="4479" actId="9405"/>
          <ac:inkMkLst>
            <pc:docMk/>
            <pc:sldMk cId="3521288331" sldId="438"/>
            <ac:inkMk id="5" creationId="{4BE15EF8-DEA2-26DF-74D8-5BC543ABF446}"/>
          </ac:inkMkLst>
        </pc:inkChg>
      </pc:sldChg>
      <pc:sldChg chg="addSp delSp modSp add mod">
        <pc:chgData name="김민수" userId="14982e88-ca49-4fc2-bac7-3723f492d2ae" providerId="ADAL" clId="{42DC0A6E-6131-4BB8-A3BD-F49C4665750D}" dt="2023-09-04T13:08:13.408" v="3443" actId="1076"/>
        <pc:sldMkLst>
          <pc:docMk/>
          <pc:sldMk cId="3876651731" sldId="439"/>
        </pc:sldMkLst>
        <pc:spChg chg="mod">
          <ac:chgData name="김민수" userId="14982e88-ca49-4fc2-bac7-3723f492d2ae" providerId="ADAL" clId="{42DC0A6E-6131-4BB8-A3BD-F49C4665750D}" dt="2023-09-04T13:07:56.451" v="3439" actId="20577"/>
          <ac:spMkLst>
            <pc:docMk/>
            <pc:sldMk cId="3876651731" sldId="439"/>
            <ac:spMk id="3" creationId="{F7E9A87D-0F32-732B-4F68-88858DD54EE3}"/>
          </ac:spMkLst>
        </pc:spChg>
        <pc:picChg chg="add mod">
          <ac:chgData name="김민수" userId="14982e88-ca49-4fc2-bac7-3723f492d2ae" providerId="ADAL" clId="{42DC0A6E-6131-4BB8-A3BD-F49C4665750D}" dt="2023-09-04T13:08:13.408" v="3443" actId="1076"/>
          <ac:picMkLst>
            <pc:docMk/>
            <pc:sldMk cId="3876651731" sldId="439"/>
            <ac:picMk id="6" creationId="{9F66EF29-F8D4-33E1-E712-B6B32ED40433}"/>
          </ac:picMkLst>
        </pc:picChg>
        <pc:picChg chg="del">
          <ac:chgData name="김민수" userId="14982e88-ca49-4fc2-bac7-3723f492d2ae" providerId="ADAL" clId="{42DC0A6E-6131-4BB8-A3BD-F49C4665750D}" dt="2023-09-04T13:08:08.370" v="3440" actId="478"/>
          <ac:picMkLst>
            <pc:docMk/>
            <pc:sldMk cId="3876651731" sldId="439"/>
            <ac:picMk id="7" creationId="{A6A17CEF-4D9F-206E-1D25-7D420EC319EF}"/>
          </ac:picMkLst>
        </pc:picChg>
      </pc:sldChg>
      <pc:sldChg chg="addSp delSp modSp add mod">
        <pc:chgData name="김민수" userId="14982e88-ca49-4fc2-bac7-3723f492d2ae" providerId="ADAL" clId="{42DC0A6E-6131-4BB8-A3BD-F49C4665750D}" dt="2023-09-04T13:08:39.993" v="3470" actId="1076"/>
        <pc:sldMkLst>
          <pc:docMk/>
          <pc:sldMk cId="782041252" sldId="440"/>
        </pc:sldMkLst>
        <pc:spChg chg="mod">
          <ac:chgData name="김민수" userId="14982e88-ca49-4fc2-bac7-3723f492d2ae" providerId="ADAL" clId="{42DC0A6E-6131-4BB8-A3BD-F49C4665750D}" dt="2023-09-04T13:08:25.441" v="3466" actId="20577"/>
          <ac:spMkLst>
            <pc:docMk/>
            <pc:sldMk cId="782041252" sldId="440"/>
            <ac:spMk id="3" creationId="{F7E9A87D-0F32-732B-4F68-88858DD54EE3}"/>
          </ac:spMkLst>
        </pc:spChg>
        <pc:picChg chg="del">
          <ac:chgData name="김민수" userId="14982e88-ca49-4fc2-bac7-3723f492d2ae" providerId="ADAL" clId="{42DC0A6E-6131-4BB8-A3BD-F49C4665750D}" dt="2023-09-04T13:08:35.168" v="3467" actId="478"/>
          <ac:picMkLst>
            <pc:docMk/>
            <pc:sldMk cId="782041252" sldId="440"/>
            <ac:picMk id="6" creationId="{9F66EF29-F8D4-33E1-E712-B6B32ED40433}"/>
          </ac:picMkLst>
        </pc:picChg>
        <pc:picChg chg="add mod">
          <ac:chgData name="김민수" userId="14982e88-ca49-4fc2-bac7-3723f492d2ae" providerId="ADAL" clId="{42DC0A6E-6131-4BB8-A3BD-F49C4665750D}" dt="2023-09-04T13:08:39.993" v="3470" actId="1076"/>
          <ac:picMkLst>
            <pc:docMk/>
            <pc:sldMk cId="782041252" sldId="440"/>
            <ac:picMk id="7" creationId="{C0279A9C-2B77-FDBF-F154-1D5989FA9756}"/>
          </ac:picMkLst>
        </pc:picChg>
      </pc:sldChg>
      <pc:sldChg chg="addSp delSp modSp add mod">
        <pc:chgData name="김민수" userId="14982e88-ca49-4fc2-bac7-3723f492d2ae" providerId="ADAL" clId="{42DC0A6E-6131-4BB8-A3BD-F49C4665750D}" dt="2023-09-04T13:09:57.008" v="3570" actId="1076"/>
        <pc:sldMkLst>
          <pc:docMk/>
          <pc:sldMk cId="257183774" sldId="441"/>
        </pc:sldMkLst>
        <pc:spChg chg="mod">
          <ac:chgData name="김민수" userId="14982e88-ca49-4fc2-bac7-3723f492d2ae" providerId="ADAL" clId="{42DC0A6E-6131-4BB8-A3BD-F49C4665750D}" dt="2023-09-04T13:09:15.523" v="3560" actId="20577"/>
          <ac:spMkLst>
            <pc:docMk/>
            <pc:sldMk cId="257183774" sldId="441"/>
            <ac:spMk id="3" creationId="{F7E9A87D-0F32-732B-4F68-88858DD54EE3}"/>
          </ac:spMkLst>
        </pc:spChg>
        <pc:picChg chg="add del mod">
          <ac:chgData name="김민수" userId="14982e88-ca49-4fc2-bac7-3723f492d2ae" providerId="ADAL" clId="{42DC0A6E-6131-4BB8-A3BD-F49C4665750D}" dt="2023-09-04T13:09:45.672" v="3567" actId="478"/>
          <ac:picMkLst>
            <pc:docMk/>
            <pc:sldMk cId="257183774" sldId="441"/>
            <ac:picMk id="6" creationId="{FCFDB2BF-CC3E-EF93-7F13-C97684374D19}"/>
          </ac:picMkLst>
        </pc:picChg>
        <pc:picChg chg="del">
          <ac:chgData name="김민수" userId="14982e88-ca49-4fc2-bac7-3723f492d2ae" providerId="ADAL" clId="{42DC0A6E-6131-4BB8-A3BD-F49C4665750D}" dt="2023-09-04T13:09:20.081" v="3562" actId="478"/>
          <ac:picMkLst>
            <pc:docMk/>
            <pc:sldMk cId="257183774" sldId="441"/>
            <ac:picMk id="7" creationId="{C0279A9C-2B77-FDBF-F154-1D5989FA9756}"/>
          </ac:picMkLst>
        </pc:picChg>
        <pc:picChg chg="add mod">
          <ac:chgData name="김민수" userId="14982e88-ca49-4fc2-bac7-3723f492d2ae" providerId="ADAL" clId="{42DC0A6E-6131-4BB8-A3BD-F49C4665750D}" dt="2023-09-04T13:09:57.008" v="3570" actId="1076"/>
          <ac:picMkLst>
            <pc:docMk/>
            <pc:sldMk cId="257183774" sldId="441"/>
            <ac:picMk id="9" creationId="{C0BAFDE0-3F02-C8B3-4347-6F0B438F0334}"/>
          </ac:picMkLst>
        </pc:picChg>
      </pc:sldChg>
      <pc:sldChg chg="add del">
        <pc:chgData name="김민수" userId="14982e88-ca49-4fc2-bac7-3723f492d2ae" providerId="ADAL" clId="{42DC0A6E-6131-4BB8-A3BD-F49C4665750D}" dt="2023-09-04T13:08:44.483" v="3473" actId="2890"/>
        <pc:sldMkLst>
          <pc:docMk/>
          <pc:sldMk cId="1013796130" sldId="442"/>
        </pc:sldMkLst>
      </pc:sldChg>
      <pc:sldChg chg="addSp delSp modSp add mod ord">
        <pc:chgData name="김민수" userId="14982e88-ca49-4fc2-bac7-3723f492d2ae" providerId="ADAL" clId="{42DC0A6E-6131-4BB8-A3BD-F49C4665750D}" dt="2023-09-04T13:09:44.084" v="3566"/>
        <pc:sldMkLst>
          <pc:docMk/>
          <pc:sldMk cId="4080972216" sldId="442"/>
        </pc:sldMkLst>
        <pc:spChg chg="mod">
          <ac:chgData name="김민수" userId="14982e88-ca49-4fc2-bac7-3723f492d2ae" providerId="ADAL" clId="{42DC0A6E-6131-4BB8-A3BD-F49C4665750D}" dt="2023-09-04T13:08:57.068" v="3477" actId="20577"/>
          <ac:spMkLst>
            <pc:docMk/>
            <pc:sldMk cId="4080972216" sldId="442"/>
            <ac:spMk id="3" creationId="{F7E9A87D-0F32-732B-4F68-88858DD54EE3}"/>
          </ac:spMkLst>
        </pc:spChg>
        <pc:picChg chg="add mod">
          <ac:chgData name="김민수" userId="14982e88-ca49-4fc2-bac7-3723f492d2ae" providerId="ADAL" clId="{42DC0A6E-6131-4BB8-A3BD-F49C4665750D}" dt="2023-09-04T13:09:44.084" v="3566"/>
          <ac:picMkLst>
            <pc:docMk/>
            <pc:sldMk cId="4080972216" sldId="442"/>
            <ac:picMk id="5" creationId="{3C4FF3E8-E555-5015-5C4D-9BF3839AF321}"/>
          </ac:picMkLst>
        </pc:picChg>
        <pc:picChg chg="del">
          <ac:chgData name="김민수" userId="14982e88-ca49-4fc2-bac7-3723f492d2ae" providerId="ADAL" clId="{42DC0A6E-6131-4BB8-A3BD-F49C4665750D}" dt="2023-09-04T13:09:19.257" v="3561" actId="478"/>
          <ac:picMkLst>
            <pc:docMk/>
            <pc:sldMk cId="4080972216" sldId="442"/>
            <ac:picMk id="6" creationId="{9F66EF29-F8D4-33E1-E712-B6B32ED40433}"/>
          </ac:picMkLst>
        </pc:picChg>
      </pc:sldChg>
      <pc:sldChg chg="modSp new mod">
        <pc:chgData name="김민수" userId="14982e88-ca49-4fc2-bac7-3723f492d2ae" providerId="ADAL" clId="{42DC0A6E-6131-4BB8-A3BD-F49C4665750D}" dt="2023-09-04T13:20:10.728" v="4289" actId="20577"/>
        <pc:sldMkLst>
          <pc:docMk/>
          <pc:sldMk cId="4023490571" sldId="443"/>
        </pc:sldMkLst>
        <pc:spChg chg="mod">
          <ac:chgData name="김민수" userId="14982e88-ca49-4fc2-bac7-3723f492d2ae" providerId="ADAL" clId="{42DC0A6E-6131-4BB8-A3BD-F49C4665750D}" dt="2023-09-04T13:17:51.513" v="4012" actId="20577"/>
          <ac:spMkLst>
            <pc:docMk/>
            <pc:sldMk cId="4023490571" sldId="443"/>
            <ac:spMk id="2" creationId="{BDFF1A5D-E166-D932-D2BD-1B7B2BC0FC9B}"/>
          </ac:spMkLst>
        </pc:spChg>
        <pc:spChg chg="mod">
          <ac:chgData name="김민수" userId="14982e88-ca49-4fc2-bac7-3723f492d2ae" providerId="ADAL" clId="{42DC0A6E-6131-4BB8-A3BD-F49C4665750D}" dt="2023-09-04T13:20:10.728" v="4289" actId="20577"/>
          <ac:spMkLst>
            <pc:docMk/>
            <pc:sldMk cId="4023490571" sldId="443"/>
            <ac:spMk id="3" creationId="{7686CB23-5E3E-DCDD-C304-1CFFD526254E}"/>
          </ac:spMkLst>
        </pc:spChg>
      </pc:sldChg>
      <pc:sldChg chg="modSp add mod">
        <pc:chgData name="김민수" userId="14982e88-ca49-4fc2-bac7-3723f492d2ae" providerId="ADAL" clId="{42DC0A6E-6131-4BB8-A3BD-F49C4665750D}" dt="2023-09-04T13:15:13.036" v="3933" actId="20577"/>
        <pc:sldMkLst>
          <pc:docMk/>
          <pc:sldMk cId="3014839842" sldId="444"/>
        </pc:sldMkLst>
        <pc:spChg chg="mod">
          <ac:chgData name="김민수" userId="14982e88-ca49-4fc2-bac7-3723f492d2ae" providerId="ADAL" clId="{42DC0A6E-6131-4BB8-A3BD-F49C4665750D}" dt="2023-09-04T13:15:13.036" v="3933" actId="20577"/>
          <ac:spMkLst>
            <pc:docMk/>
            <pc:sldMk cId="3014839842" sldId="444"/>
            <ac:spMk id="3" creationId="{6EF73FBE-C487-72C1-3608-6F0651710A0B}"/>
          </ac:spMkLst>
        </pc:spChg>
      </pc:sldChg>
      <pc:sldChg chg="modSp add mod">
        <pc:chgData name="김민수" userId="14982e88-ca49-4fc2-bac7-3723f492d2ae" providerId="ADAL" clId="{42DC0A6E-6131-4BB8-A3BD-F49C4665750D}" dt="2023-09-04T13:14:53.527" v="3930" actId="1076"/>
        <pc:sldMkLst>
          <pc:docMk/>
          <pc:sldMk cId="507477823" sldId="445"/>
        </pc:sldMkLst>
        <pc:spChg chg="mod">
          <ac:chgData name="김민수" userId="14982e88-ca49-4fc2-bac7-3723f492d2ae" providerId="ADAL" clId="{42DC0A6E-6131-4BB8-A3BD-F49C4665750D}" dt="2023-09-04T13:13:07.028" v="3630"/>
          <ac:spMkLst>
            <pc:docMk/>
            <pc:sldMk cId="507477823" sldId="445"/>
            <ac:spMk id="2" creationId="{1AF62E33-F39F-9B5F-F471-1BF4BDF1057F}"/>
          </ac:spMkLst>
        </pc:spChg>
        <pc:spChg chg="mod">
          <ac:chgData name="김민수" userId="14982e88-ca49-4fc2-bac7-3723f492d2ae" providerId="ADAL" clId="{42DC0A6E-6131-4BB8-A3BD-F49C4665750D}" dt="2023-09-04T13:14:49.465" v="3929" actId="20577"/>
          <ac:spMkLst>
            <pc:docMk/>
            <pc:sldMk cId="507477823" sldId="445"/>
            <ac:spMk id="6" creationId="{6B9DED16-1DEC-85A0-B4AA-3BCAA68912BB}"/>
          </ac:spMkLst>
        </pc:spChg>
        <pc:spChg chg="mod">
          <ac:chgData name="김민수" userId="14982e88-ca49-4fc2-bac7-3723f492d2ae" providerId="ADAL" clId="{42DC0A6E-6131-4BB8-A3BD-F49C4665750D}" dt="2023-09-04T13:14:53.527" v="3930" actId="1076"/>
          <ac:spMkLst>
            <pc:docMk/>
            <pc:sldMk cId="507477823" sldId="445"/>
            <ac:spMk id="7" creationId="{58713ED7-67D0-5FA4-4BBA-91535E01504A}"/>
          </ac:spMkLst>
        </pc:spChg>
        <pc:spChg chg="mod">
          <ac:chgData name="김민수" userId="14982e88-ca49-4fc2-bac7-3723f492d2ae" providerId="ADAL" clId="{42DC0A6E-6131-4BB8-A3BD-F49C4665750D}" dt="2023-09-04T13:14:53.527" v="3930" actId="1076"/>
          <ac:spMkLst>
            <pc:docMk/>
            <pc:sldMk cId="507477823" sldId="445"/>
            <ac:spMk id="9" creationId="{86E04D85-71F7-A792-A9B1-F303842CB875}"/>
          </ac:spMkLst>
        </pc:spChg>
        <pc:spChg chg="mod">
          <ac:chgData name="김민수" userId="14982e88-ca49-4fc2-bac7-3723f492d2ae" providerId="ADAL" clId="{42DC0A6E-6131-4BB8-A3BD-F49C4665750D}" dt="2023-09-04T13:14:53.527" v="3930" actId="1076"/>
          <ac:spMkLst>
            <pc:docMk/>
            <pc:sldMk cId="507477823" sldId="445"/>
            <ac:spMk id="10" creationId="{66FF2F25-24F1-98C9-C5A7-D88D1986F78C}"/>
          </ac:spMkLst>
        </pc:spChg>
        <pc:spChg chg="mod">
          <ac:chgData name="김민수" userId="14982e88-ca49-4fc2-bac7-3723f492d2ae" providerId="ADAL" clId="{42DC0A6E-6131-4BB8-A3BD-F49C4665750D}" dt="2023-09-04T13:14:53.527" v="3930" actId="1076"/>
          <ac:spMkLst>
            <pc:docMk/>
            <pc:sldMk cId="507477823" sldId="445"/>
            <ac:spMk id="11" creationId="{F04ACE3F-ECA5-8D83-7523-4C2CF27FB903}"/>
          </ac:spMkLst>
        </pc:spChg>
        <pc:spChg chg="mod">
          <ac:chgData name="김민수" userId="14982e88-ca49-4fc2-bac7-3723f492d2ae" providerId="ADAL" clId="{42DC0A6E-6131-4BB8-A3BD-F49C4665750D}" dt="2023-09-04T13:14:53.527" v="3930" actId="1076"/>
          <ac:spMkLst>
            <pc:docMk/>
            <pc:sldMk cId="507477823" sldId="445"/>
            <ac:spMk id="12" creationId="{15DD2D5C-8889-6739-1384-99C1DFBC4896}"/>
          </ac:spMkLst>
        </pc:spChg>
        <pc:spChg chg="mod">
          <ac:chgData name="김민수" userId="14982e88-ca49-4fc2-bac7-3723f492d2ae" providerId="ADAL" clId="{42DC0A6E-6131-4BB8-A3BD-F49C4665750D}" dt="2023-09-04T13:14:53.527" v="3930" actId="1076"/>
          <ac:spMkLst>
            <pc:docMk/>
            <pc:sldMk cId="507477823" sldId="445"/>
            <ac:spMk id="13" creationId="{3F39CFA3-EE35-F52F-805D-2738BFCD8CE8}"/>
          </ac:spMkLst>
        </pc:spChg>
        <pc:grpChg chg="mod">
          <ac:chgData name="김민수" userId="14982e88-ca49-4fc2-bac7-3723f492d2ae" providerId="ADAL" clId="{42DC0A6E-6131-4BB8-A3BD-F49C4665750D}" dt="2023-09-04T13:14:53.527" v="3930" actId="1076"/>
          <ac:grpSpMkLst>
            <pc:docMk/>
            <pc:sldMk cId="507477823" sldId="445"/>
            <ac:grpSpMk id="3" creationId="{821244EB-76CD-9924-3A15-CC664F0E624D}"/>
          </ac:grpSpMkLst>
        </pc:grpChg>
        <pc:grpChg chg="mod">
          <ac:chgData name="김민수" userId="14982e88-ca49-4fc2-bac7-3723f492d2ae" providerId="ADAL" clId="{42DC0A6E-6131-4BB8-A3BD-F49C4665750D}" dt="2023-09-04T13:14:53.527" v="3930" actId="1076"/>
          <ac:grpSpMkLst>
            <pc:docMk/>
            <pc:sldMk cId="507477823" sldId="445"/>
            <ac:grpSpMk id="5" creationId="{EAA4AF71-8DC2-1987-5B4B-CA008C8C41F2}"/>
          </ac:grpSpMkLst>
        </pc:grpChg>
        <pc:picChg chg="mod">
          <ac:chgData name="김민수" userId="14982e88-ca49-4fc2-bac7-3723f492d2ae" providerId="ADAL" clId="{42DC0A6E-6131-4BB8-A3BD-F49C4665750D}" dt="2023-09-04T13:14:53.527" v="3930" actId="1076"/>
          <ac:picMkLst>
            <pc:docMk/>
            <pc:sldMk cId="507477823" sldId="445"/>
            <ac:picMk id="8" creationId="{B281A876-FD17-624E-3D7D-F9DC0E9D7640}"/>
          </ac:picMkLst>
        </pc:picChg>
      </pc:sldChg>
    </pc:docChg>
  </pc:docChgLst>
  <pc:docChgLst>
    <pc:chgData name="김민수" userId="14982e88-ca49-4fc2-bac7-3723f492d2ae" providerId="ADAL" clId="{460A848C-3A8C-4CFA-BB8E-9EF7945A6B27}"/>
    <pc:docChg chg="undo custSel addSld delSld modSld sldOrd">
      <pc:chgData name="김민수" userId="14982e88-ca49-4fc2-bac7-3723f492d2ae" providerId="ADAL" clId="{460A848C-3A8C-4CFA-BB8E-9EF7945A6B27}" dt="2023-08-08T07:22:05.272" v="4187"/>
      <pc:docMkLst>
        <pc:docMk/>
      </pc:docMkLst>
      <pc:sldChg chg="modSp mod ord">
        <pc:chgData name="김민수" userId="14982e88-ca49-4fc2-bac7-3723f492d2ae" providerId="ADAL" clId="{460A848C-3A8C-4CFA-BB8E-9EF7945A6B27}" dt="2023-08-08T07:22:05.272" v="4187"/>
        <pc:sldMkLst>
          <pc:docMk/>
          <pc:sldMk cId="1257423951" sldId="256"/>
        </pc:sldMkLst>
        <pc:spChg chg="mod">
          <ac:chgData name="김민수" userId="14982e88-ca49-4fc2-bac7-3723f492d2ae" providerId="ADAL" clId="{460A848C-3A8C-4CFA-BB8E-9EF7945A6B27}" dt="2023-08-01T03:37:14.720" v="5" actId="20577"/>
          <ac:spMkLst>
            <pc:docMk/>
            <pc:sldMk cId="1257423951" sldId="256"/>
            <ac:spMk id="3" creationId="{02873E4C-B98D-55A8-0CC7-248FE3C96C29}"/>
          </ac:spMkLst>
        </pc:spChg>
      </pc:sldChg>
      <pc:sldChg chg="del">
        <pc:chgData name="김민수" userId="14982e88-ca49-4fc2-bac7-3723f492d2ae" providerId="ADAL" clId="{460A848C-3A8C-4CFA-BB8E-9EF7945A6B27}" dt="2023-08-01T03:37:25.605" v="6" actId="47"/>
        <pc:sldMkLst>
          <pc:docMk/>
          <pc:sldMk cId="650806288" sldId="262"/>
        </pc:sldMkLst>
      </pc:sldChg>
      <pc:sldChg chg="del">
        <pc:chgData name="김민수" userId="14982e88-ca49-4fc2-bac7-3723f492d2ae" providerId="ADAL" clId="{460A848C-3A8C-4CFA-BB8E-9EF7945A6B27}" dt="2023-08-01T03:37:25.605" v="6" actId="47"/>
        <pc:sldMkLst>
          <pc:docMk/>
          <pc:sldMk cId="966976460" sldId="263"/>
        </pc:sldMkLst>
      </pc:sldChg>
      <pc:sldChg chg="del">
        <pc:chgData name="김민수" userId="14982e88-ca49-4fc2-bac7-3723f492d2ae" providerId="ADAL" clId="{460A848C-3A8C-4CFA-BB8E-9EF7945A6B27}" dt="2023-08-01T03:37:25.605" v="6" actId="47"/>
        <pc:sldMkLst>
          <pc:docMk/>
          <pc:sldMk cId="1700582498" sldId="264"/>
        </pc:sldMkLst>
      </pc:sldChg>
      <pc:sldChg chg="del">
        <pc:chgData name="김민수" userId="14982e88-ca49-4fc2-bac7-3723f492d2ae" providerId="ADAL" clId="{460A848C-3A8C-4CFA-BB8E-9EF7945A6B27}" dt="2023-08-01T03:37:25.605" v="6" actId="47"/>
        <pc:sldMkLst>
          <pc:docMk/>
          <pc:sldMk cId="3081599017" sldId="265"/>
        </pc:sldMkLst>
      </pc:sldChg>
      <pc:sldChg chg="del">
        <pc:chgData name="김민수" userId="14982e88-ca49-4fc2-bac7-3723f492d2ae" providerId="ADAL" clId="{460A848C-3A8C-4CFA-BB8E-9EF7945A6B27}" dt="2023-08-01T03:37:25.605" v="6" actId="47"/>
        <pc:sldMkLst>
          <pc:docMk/>
          <pc:sldMk cId="4060159291" sldId="267"/>
        </pc:sldMkLst>
      </pc:sldChg>
      <pc:sldChg chg="modSp mod">
        <pc:chgData name="김민수" userId="14982e88-ca49-4fc2-bac7-3723f492d2ae" providerId="ADAL" clId="{460A848C-3A8C-4CFA-BB8E-9EF7945A6B27}" dt="2023-08-01T04:55:50.040" v="172" actId="20577"/>
        <pc:sldMkLst>
          <pc:docMk/>
          <pc:sldMk cId="3567354729" sldId="273"/>
        </pc:sldMkLst>
        <pc:spChg chg="mod">
          <ac:chgData name="김민수" userId="14982e88-ca49-4fc2-bac7-3723f492d2ae" providerId="ADAL" clId="{460A848C-3A8C-4CFA-BB8E-9EF7945A6B27}" dt="2023-08-01T04:55:01.521" v="156" actId="20577"/>
          <ac:spMkLst>
            <pc:docMk/>
            <pc:sldMk cId="3567354729" sldId="273"/>
            <ac:spMk id="2" creationId="{1AF62E33-F39F-9B5F-F471-1BF4BDF1057F}"/>
          </ac:spMkLst>
        </pc:spChg>
        <pc:spChg chg="mod ord">
          <ac:chgData name="김민수" userId="14982e88-ca49-4fc2-bac7-3723f492d2ae" providerId="ADAL" clId="{460A848C-3A8C-4CFA-BB8E-9EF7945A6B27}" dt="2023-08-01T04:55:50.040" v="172" actId="20577"/>
          <ac:spMkLst>
            <pc:docMk/>
            <pc:sldMk cId="3567354729" sldId="273"/>
            <ac:spMk id="3" creationId="{6EF73FBE-C487-72C1-3608-6F0651710A0B}"/>
          </ac:spMkLst>
        </pc:spChg>
        <pc:spChg chg="mod">
          <ac:chgData name="김민수" userId="14982e88-ca49-4fc2-bac7-3723f492d2ae" providerId="ADAL" clId="{460A848C-3A8C-4CFA-BB8E-9EF7945A6B27}" dt="2023-08-01T04:55:27.791" v="163" actId="1076"/>
          <ac:spMkLst>
            <pc:docMk/>
            <pc:sldMk cId="3567354729" sldId="273"/>
            <ac:spMk id="33" creationId="{AF6CAC46-783C-9A21-D188-75462ECC9D33}"/>
          </ac:spMkLst>
        </pc:spChg>
        <pc:spChg chg="mod">
          <ac:chgData name="김민수" userId="14982e88-ca49-4fc2-bac7-3723f492d2ae" providerId="ADAL" clId="{460A848C-3A8C-4CFA-BB8E-9EF7945A6B27}" dt="2023-08-01T04:55:27.791" v="163" actId="1076"/>
          <ac:spMkLst>
            <pc:docMk/>
            <pc:sldMk cId="3567354729" sldId="273"/>
            <ac:spMk id="34" creationId="{E17CFE49-AFA8-B56B-A80E-F04492E597D6}"/>
          </ac:spMkLst>
        </pc:spChg>
        <pc:spChg chg="mod">
          <ac:chgData name="김민수" userId="14982e88-ca49-4fc2-bac7-3723f492d2ae" providerId="ADAL" clId="{460A848C-3A8C-4CFA-BB8E-9EF7945A6B27}" dt="2023-08-01T04:55:27.791" v="163" actId="1076"/>
          <ac:spMkLst>
            <pc:docMk/>
            <pc:sldMk cId="3567354729" sldId="273"/>
            <ac:spMk id="35" creationId="{53A46AD9-8370-30A7-980D-FC3A2DE69CF1}"/>
          </ac:spMkLst>
        </pc:spChg>
        <pc:spChg chg="mod">
          <ac:chgData name="김민수" userId="14982e88-ca49-4fc2-bac7-3723f492d2ae" providerId="ADAL" clId="{460A848C-3A8C-4CFA-BB8E-9EF7945A6B27}" dt="2023-08-01T04:55:27.791" v="163" actId="1076"/>
          <ac:spMkLst>
            <pc:docMk/>
            <pc:sldMk cId="3567354729" sldId="273"/>
            <ac:spMk id="36" creationId="{813A4606-EDC5-5C3F-2428-39FD855261B1}"/>
          </ac:spMkLst>
        </pc:spChg>
        <pc:spChg chg="mod">
          <ac:chgData name="김민수" userId="14982e88-ca49-4fc2-bac7-3723f492d2ae" providerId="ADAL" clId="{460A848C-3A8C-4CFA-BB8E-9EF7945A6B27}" dt="2023-08-01T04:55:27.791" v="163" actId="1076"/>
          <ac:spMkLst>
            <pc:docMk/>
            <pc:sldMk cId="3567354729" sldId="273"/>
            <ac:spMk id="37" creationId="{A1273296-849A-25AA-8164-1FE18C3911C6}"/>
          </ac:spMkLst>
        </pc:spChg>
        <pc:spChg chg="mod">
          <ac:chgData name="김민수" userId="14982e88-ca49-4fc2-bac7-3723f492d2ae" providerId="ADAL" clId="{460A848C-3A8C-4CFA-BB8E-9EF7945A6B27}" dt="2023-08-01T04:55:27.791" v="163" actId="1076"/>
          <ac:spMkLst>
            <pc:docMk/>
            <pc:sldMk cId="3567354729" sldId="273"/>
            <ac:spMk id="38" creationId="{FDF5A6EB-C6EF-0C5D-AE03-DF83A9EFD617}"/>
          </ac:spMkLst>
        </pc:spChg>
        <pc:spChg chg="mod">
          <ac:chgData name="김민수" userId="14982e88-ca49-4fc2-bac7-3723f492d2ae" providerId="ADAL" clId="{460A848C-3A8C-4CFA-BB8E-9EF7945A6B27}" dt="2023-08-01T04:55:27.791" v="163" actId="1076"/>
          <ac:spMkLst>
            <pc:docMk/>
            <pc:sldMk cId="3567354729" sldId="273"/>
            <ac:spMk id="39" creationId="{976146EA-2AA1-007B-F564-E35900C9567A}"/>
          </ac:spMkLst>
        </pc:spChg>
        <pc:spChg chg="mod">
          <ac:chgData name="김민수" userId="14982e88-ca49-4fc2-bac7-3723f492d2ae" providerId="ADAL" clId="{460A848C-3A8C-4CFA-BB8E-9EF7945A6B27}" dt="2023-08-01T04:55:27.791" v="163" actId="1076"/>
          <ac:spMkLst>
            <pc:docMk/>
            <pc:sldMk cId="3567354729" sldId="273"/>
            <ac:spMk id="40" creationId="{F8652D26-46D4-CF8B-5D68-FB3408F3CAF1}"/>
          </ac:spMkLst>
        </pc:spChg>
        <pc:grpChg chg="mod">
          <ac:chgData name="김민수" userId="14982e88-ca49-4fc2-bac7-3723f492d2ae" providerId="ADAL" clId="{460A848C-3A8C-4CFA-BB8E-9EF7945A6B27}" dt="2023-08-01T04:55:29.517" v="164" actId="167"/>
          <ac:grpSpMkLst>
            <pc:docMk/>
            <pc:sldMk cId="3567354729" sldId="273"/>
            <ac:grpSpMk id="27" creationId="{A7B6A455-7E13-8646-E36A-6159296DCE0F}"/>
          </ac:grpSpMkLst>
        </pc:grpChg>
        <pc:picChg chg="mod">
          <ac:chgData name="김민수" userId="14982e88-ca49-4fc2-bac7-3723f492d2ae" providerId="ADAL" clId="{460A848C-3A8C-4CFA-BB8E-9EF7945A6B27}" dt="2023-08-01T04:55:27.791" v="163" actId="1076"/>
          <ac:picMkLst>
            <pc:docMk/>
            <pc:sldMk cId="3567354729" sldId="273"/>
            <ac:picMk id="32" creationId="{11F8E09A-7A03-9360-6AE5-1B4C47FF129A}"/>
          </ac:picMkLst>
        </pc:picChg>
      </pc:sldChg>
      <pc:sldChg chg="del">
        <pc:chgData name="김민수" userId="14982e88-ca49-4fc2-bac7-3723f492d2ae" providerId="ADAL" clId="{460A848C-3A8C-4CFA-BB8E-9EF7945A6B27}" dt="2023-08-01T03:37:43.048" v="7" actId="47"/>
        <pc:sldMkLst>
          <pc:docMk/>
          <pc:sldMk cId="1626214576" sldId="274"/>
        </pc:sldMkLst>
      </pc:sldChg>
      <pc:sldChg chg="addSp delSp modSp mod">
        <pc:chgData name="김민수" userId="14982e88-ca49-4fc2-bac7-3723f492d2ae" providerId="ADAL" clId="{460A848C-3A8C-4CFA-BB8E-9EF7945A6B27}" dt="2023-08-01T08:09:04.693" v="1316"/>
        <pc:sldMkLst>
          <pc:docMk/>
          <pc:sldMk cId="1987591452" sldId="275"/>
        </pc:sldMkLst>
        <pc:spChg chg="mod">
          <ac:chgData name="김민수" userId="14982e88-ca49-4fc2-bac7-3723f492d2ae" providerId="ADAL" clId="{460A848C-3A8C-4CFA-BB8E-9EF7945A6B27}" dt="2023-08-01T08:09:04.693" v="1316"/>
          <ac:spMkLst>
            <pc:docMk/>
            <pc:sldMk cId="1987591452" sldId="275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5:15:25.928" v="360" actId="20577"/>
          <ac:spMkLst>
            <pc:docMk/>
            <pc:sldMk cId="1987591452" sldId="275"/>
            <ac:spMk id="6" creationId="{6B9DED16-1DEC-85A0-B4AA-3BCAA68912BB}"/>
          </ac:spMkLst>
        </pc:spChg>
        <pc:spChg chg="mod">
          <ac:chgData name="김민수" userId="14982e88-ca49-4fc2-bac7-3723f492d2ae" providerId="ADAL" clId="{460A848C-3A8C-4CFA-BB8E-9EF7945A6B27}" dt="2023-08-01T07:58:50.039" v="1248" actId="1076"/>
          <ac:spMkLst>
            <pc:docMk/>
            <pc:sldMk cId="1987591452" sldId="275"/>
            <ac:spMk id="9" creationId="{361BBB40-1E0F-95CB-6A40-C73F5136C732}"/>
          </ac:spMkLst>
        </pc:spChg>
        <pc:spChg chg="mod">
          <ac:chgData name="김민수" userId="14982e88-ca49-4fc2-bac7-3723f492d2ae" providerId="ADAL" clId="{460A848C-3A8C-4CFA-BB8E-9EF7945A6B27}" dt="2023-08-01T07:55:37.943" v="1236" actId="14100"/>
          <ac:spMkLst>
            <pc:docMk/>
            <pc:sldMk cId="1987591452" sldId="275"/>
            <ac:spMk id="10" creationId="{9A0DFCA9-31C9-185A-81EE-BF2FBEA4B644}"/>
          </ac:spMkLst>
        </pc:spChg>
        <pc:spChg chg="mod">
          <ac:chgData name="김민수" userId="14982e88-ca49-4fc2-bac7-3723f492d2ae" providerId="ADAL" clId="{460A848C-3A8C-4CFA-BB8E-9EF7945A6B27}" dt="2023-08-01T07:55:59.045" v="1240"/>
          <ac:spMkLst>
            <pc:docMk/>
            <pc:sldMk cId="1987591452" sldId="275"/>
            <ac:spMk id="11" creationId="{77BFFED6-98AD-C999-5CF8-FD704B6CAA07}"/>
          </ac:spMkLst>
        </pc:spChg>
        <pc:spChg chg="mod">
          <ac:chgData name="김민수" userId="14982e88-ca49-4fc2-bac7-3723f492d2ae" providerId="ADAL" clId="{460A848C-3A8C-4CFA-BB8E-9EF7945A6B27}" dt="2023-08-01T07:55:46.583" v="1238" actId="14100"/>
          <ac:spMkLst>
            <pc:docMk/>
            <pc:sldMk cId="1987591452" sldId="275"/>
            <ac:spMk id="12" creationId="{10F196F7-64D5-3399-976B-187FC9B9A23B}"/>
          </ac:spMkLst>
        </pc:spChg>
        <pc:spChg chg="mod">
          <ac:chgData name="김민수" userId="14982e88-ca49-4fc2-bac7-3723f492d2ae" providerId="ADAL" clId="{460A848C-3A8C-4CFA-BB8E-9EF7945A6B27}" dt="2023-08-01T07:55:59.045" v="1240"/>
          <ac:spMkLst>
            <pc:docMk/>
            <pc:sldMk cId="1987591452" sldId="275"/>
            <ac:spMk id="13" creationId="{9338005F-ADA2-E5A8-2634-B649C12BD890}"/>
          </ac:spMkLst>
        </pc:spChg>
        <pc:spChg chg="mod">
          <ac:chgData name="김민수" userId="14982e88-ca49-4fc2-bac7-3723f492d2ae" providerId="ADAL" clId="{460A848C-3A8C-4CFA-BB8E-9EF7945A6B27}" dt="2023-08-01T07:55:59.045" v="1240"/>
          <ac:spMkLst>
            <pc:docMk/>
            <pc:sldMk cId="1987591452" sldId="275"/>
            <ac:spMk id="15" creationId="{CB60D9C9-27DC-533D-E69A-19DAD88F64DA}"/>
          </ac:spMkLst>
        </pc:spChg>
        <pc:spChg chg="mod">
          <ac:chgData name="김민수" userId="14982e88-ca49-4fc2-bac7-3723f492d2ae" providerId="ADAL" clId="{460A848C-3A8C-4CFA-BB8E-9EF7945A6B27}" dt="2023-08-01T07:55:59.045" v="1240"/>
          <ac:spMkLst>
            <pc:docMk/>
            <pc:sldMk cId="1987591452" sldId="275"/>
            <ac:spMk id="16" creationId="{73BCF0B4-7A21-E5C9-ACA9-FF0B1B12A603}"/>
          </ac:spMkLst>
        </pc:spChg>
        <pc:spChg chg="mod">
          <ac:chgData name="김민수" userId="14982e88-ca49-4fc2-bac7-3723f492d2ae" providerId="ADAL" clId="{460A848C-3A8C-4CFA-BB8E-9EF7945A6B27}" dt="2023-08-01T07:55:59.045" v="1240"/>
          <ac:spMkLst>
            <pc:docMk/>
            <pc:sldMk cId="1987591452" sldId="275"/>
            <ac:spMk id="17" creationId="{C2B0238A-91C4-0978-E62F-3CB46381F96C}"/>
          </ac:spMkLst>
        </pc:spChg>
        <pc:spChg chg="mod">
          <ac:chgData name="김민수" userId="14982e88-ca49-4fc2-bac7-3723f492d2ae" providerId="ADAL" clId="{460A848C-3A8C-4CFA-BB8E-9EF7945A6B27}" dt="2023-08-01T07:55:59.045" v="1240"/>
          <ac:spMkLst>
            <pc:docMk/>
            <pc:sldMk cId="1987591452" sldId="275"/>
            <ac:spMk id="18" creationId="{B2E18445-7674-A05C-3887-A881CBAB7263}"/>
          </ac:spMkLst>
        </pc:spChg>
        <pc:spChg chg="mod">
          <ac:chgData name="김민수" userId="14982e88-ca49-4fc2-bac7-3723f492d2ae" providerId="ADAL" clId="{460A848C-3A8C-4CFA-BB8E-9EF7945A6B27}" dt="2023-08-01T07:55:59.045" v="1240"/>
          <ac:spMkLst>
            <pc:docMk/>
            <pc:sldMk cId="1987591452" sldId="275"/>
            <ac:spMk id="20" creationId="{0886F7D3-5556-0ACE-A4C2-C35AC1ED2A57}"/>
          </ac:spMkLst>
        </pc:spChg>
        <pc:spChg chg="mod">
          <ac:chgData name="김민수" userId="14982e88-ca49-4fc2-bac7-3723f492d2ae" providerId="ADAL" clId="{460A848C-3A8C-4CFA-BB8E-9EF7945A6B27}" dt="2023-08-01T07:55:59.045" v="1240"/>
          <ac:spMkLst>
            <pc:docMk/>
            <pc:sldMk cId="1987591452" sldId="275"/>
            <ac:spMk id="21" creationId="{AA14A44A-E470-F035-A183-7E7A4D948059}"/>
          </ac:spMkLst>
        </pc:spChg>
        <pc:spChg chg="mod">
          <ac:chgData name="김민수" userId="14982e88-ca49-4fc2-bac7-3723f492d2ae" providerId="ADAL" clId="{460A848C-3A8C-4CFA-BB8E-9EF7945A6B27}" dt="2023-08-01T07:55:59.045" v="1240"/>
          <ac:spMkLst>
            <pc:docMk/>
            <pc:sldMk cId="1987591452" sldId="275"/>
            <ac:spMk id="22" creationId="{ECCA4D7D-1F3A-47C7-17F7-7DA8BEE5448E}"/>
          </ac:spMkLst>
        </pc:spChg>
        <pc:spChg chg="del">
          <ac:chgData name="김민수" userId="14982e88-ca49-4fc2-bac7-3723f492d2ae" providerId="ADAL" clId="{460A848C-3A8C-4CFA-BB8E-9EF7945A6B27}" dt="2023-08-01T07:55:58.794" v="1239" actId="478"/>
          <ac:spMkLst>
            <pc:docMk/>
            <pc:sldMk cId="1987591452" sldId="275"/>
            <ac:spMk id="46" creationId="{3129796B-C42D-3692-2524-24899D5A0475}"/>
          </ac:spMkLst>
        </pc:spChg>
        <pc:spChg chg="del">
          <ac:chgData name="김민수" userId="14982e88-ca49-4fc2-bac7-3723f492d2ae" providerId="ADAL" clId="{460A848C-3A8C-4CFA-BB8E-9EF7945A6B27}" dt="2023-08-01T07:55:58.794" v="1239" actId="478"/>
          <ac:spMkLst>
            <pc:docMk/>
            <pc:sldMk cId="1987591452" sldId="275"/>
            <ac:spMk id="47" creationId="{26B64B16-E8B8-178F-7D12-76F6DA752BC4}"/>
          </ac:spMkLst>
        </pc:spChg>
        <pc:spChg chg="del">
          <ac:chgData name="김민수" userId="14982e88-ca49-4fc2-bac7-3723f492d2ae" providerId="ADAL" clId="{460A848C-3A8C-4CFA-BB8E-9EF7945A6B27}" dt="2023-08-01T07:55:58.794" v="1239" actId="478"/>
          <ac:spMkLst>
            <pc:docMk/>
            <pc:sldMk cId="1987591452" sldId="275"/>
            <ac:spMk id="48" creationId="{33BB5E6E-F230-9418-8F99-409B6BCCD849}"/>
          </ac:spMkLst>
        </pc:spChg>
        <pc:spChg chg="del">
          <ac:chgData name="김민수" userId="14982e88-ca49-4fc2-bac7-3723f492d2ae" providerId="ADAL" clId="{460A848C-3A8C-4CFA-BB8E-9EF7945A6B27}" dt="2023-08-01T07:55:58.794" v="1239" actId="478"/>
          <ac:spMkLst>
            <pc:docMk/>
            <pc:sldMk cId="1987591452" sldId="275"/>
            <ac:spMk id="49" creationId="{48739734-0B6B-5F32-4BCC-A3FAA58F9625}"/>
          </ac:spMkLst>
        </pc:spChg>
        <pc:spChg chg="del">
          <ac:chgData name="김민수" userId="14982e88-ca49-4fc2-bac7-3723f492d2ae" providerId="ADAL" clId="{460A848C-3A8C-4CFA-BB8E-9EF7945A6B27}" dt="2023-08-01T07:55:58.794" v="1239" actId="478"/>
          <ac:spMkLst>
            <pc:docMk/>
            <pc:sldMk cId="1987591452" sldId="275"/>
            <ac:spMk id="50" creationId="{2498AE91-7E5C-4426-01D7-47846E85CD49}"/>
          </ac:spMkLst>
        </pc:spChg>
        <pc:spChg chg="del">
          <ac:chgData name="김민수" userId="14982e88-ca49-4fc2-bac7-3723f492d2ae" providerId="ADAL" clId="{460A848C-3A8C-4CFA-BB8E-9EF7945A6B27}" dt="2023-08-01T07:55:58.794" v="1239" actId="478"/>
          <ac:spMkLst>
            <pc:docMk/>
            <pc:sldMk cId="1987591452" sldId="275"/>
            <ac:spMk id="51" creationId="{AC666696-2657-6940-61A6-226B430D3C7F}"/>
          </ac:spMkLst>
        </pc:spChg>
        <pc:spChg chg="del">
          <ac:chgData name="김민수" userId="14982e88-ca49-4fc2-bac7-3723f492d2ae" providerId="ADAL" clId="{460A848C-3A8C-4CFA-BB8E-9EF7945A6B27}" dt="2023-08-01T07:55:58.794" v="1239" actId="478"/>
          <ac:spMkLst>
            <pc:docMk/>
            <pc:sldMk cId="1987591452" sldId="275"/>
            <ac:spMk id="52" creationId="{376E8616-F647-09A4-CB46-4E046743A37A}"/>
          </ac:spMkLst>
        </pc:spChg>
        <pc:grpChg chg="add mod">
          <ac:chgData name="김민수" userId="14982e88-ca49-4fc2-bac7-3723f492d2ae" providerId="ADAL" clId="{460A848C-3A8C-4CFA-BB8E-9EF7945A6B27}" dt="2023-08-01T07:56:05.448" v="1241" actId="1076"/>
          <ac:grpSpMkLst>
            <pc:docMk/>
            <pc:sldMk cId="1987591452" sldId="275"/>
            <ac:grpSpMk id="8" creationId="{0C3C5B97-E794-79A4-C706-DC5BD1658554}"/>
          </ac:grpSpMkLst>
        </pc:grpChg>
        <pc:grpChg chg="mod">
          <ac:chgData name="김민수" userId="14982e88-ca49-4fc2-bac7-3723f492d2ae" providerId="ADAL" clId="{460A848C-3A8C-4CFA-BB8E-9EF7945A6B27}" dt="2023-08-01T07:55:59.045" v="1240"/>
          <ac:grpSpMkLst>
            <pc:docMk/>
            <pc:sldMk cId="1987591452" sldId="275"/>
            <ac:grpSpMk id="19" creationId="{FB3E83B2-DC4A-2CB1-CC2C-0E9195F16EE1}"/>
          </ac:grpSpMkLst>
        </pc:grpChg>
        <pc:picChg chg="add mod ord">
          <ac:chgData name="김민수" userId="14982e88-ca49-4fc2-bac7-3723f492d2ae" providerId="ADAL" clId="{460A848C-3A8C-4CFA-BB8E-9EF7945A6B27}" dt="2023-08-01T07:55:28.947" v="1233" actId="167"/>
          <ac:picMkLst>
            <pc:docMk/>
            <pc:sldMk cId="1987591452" sldId="275"/>
            <ac:picMk id="5" creationId="{CDC40E0B-29E6-A8B0-73EE-0537A3CEFF2F}"/>
          </ac:picMkLst>
        </pc:picChg>
        <pc:picChg chg="del">
          <ac:chgData name="김민수" userId="14982e88-ca49-4fc2-bac7-3723f492d2ae" providerId="ADAL" clId="{460A848C-3A8C-4CFA-BB8E-9EF7945A6B27}" dt="2023-08-01T07:55:29.996" v="1234" actId="478"/>
          <ac:picMkLst>
            <pc:docMk/>
            <pc:sldMk cId="1987591452" sldId="275"/>
            <ac:picMk id="7" creationId="{8B26F64D-61C1-8171-6ED1-FDED031C7F47}"/>
          </ac:picMkLst>
        </pc:picChg>
      </pc:sldChg>
      <pc:sldChg chg="addSp delSp modSp mod">
        <pc:chgData name="김민수" userId="14982e88-ca49-4fc2-bac7-3723f492d2ae" providerId="ADAL" clId="{460A848C-3A8C-4CFA-BB8E-9EF7945A6B27}" dt="2023-08-01T08:09:18.060" v="1321"/>
        <pc:sldMkLst>
          <pc:docMk/>
          <pc:sldMk cId="3493324962" sldId="276"/>
        </pc:sldMkLst>
        <pc:spChg chg="mod">
          <ac:chgData name="김민수" userId="14982e88-ca49-4fc2-bac7-3723f492d2ae" providerId="ADAL" clId="{460A848C-3A8C-4CFA-BB8E-9EF7945A6B27}" dt="2023-08-01T08:09:18.060" v="1321"/>
          <ac:spMkLst>
            <pc:docMk/>
            <pc:sldMk cId="3493324962" sldId="276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5:32:48.464" v="692" actId="20577"/>
          <ac:spMkLst>
            <pc:docMk/>
            <pc:sldMk cId="3493324962" sldId="276"/>
            <ac:spMk id="6" creationId="{6B9DED16-1DEC-85A0-B4AA-3BCAA68912BB}"/>
          </ac:spMkLst>
        </pc:spChg>
        <pc:spChg chg="mod">
          <ac:chgData name="김민수" userId="14982e88-ca49-4fc2-bac7-3723f492d2ae" providerId="ADAL" clId="{460A848C-3A8C-4CFA-BB8E-9EF7945A6B27}" dt="2023-08-01T08:01:10.825" v="1262"/>
          <ac:spMkLst>
            <pc:docMk/>
            <pc:sldMk cId="3493324962" sldId="276"/>
            <ac:spMk id="17" creationId="{FA51EF34-A910-5B3F-1D33-171849820655}"/>
          </ac:spMkLst>
        </pc:spChg>
        <pc:spChg chg="mod">
          <ac:chgData name="김민수" userId="14982e88-ca49-4fc2-bac7-3723f492d2ae" providerId="ADAL" clId="{460A848C-3A8C-4CFA-BB8E-9EF7945A6B27}" dt="2023-08-01T08:01:10.825" v="1262"/>
          <ac:spMkLst>
            <pc:docMk/>
            <pc:sldMk cId="3493324962" sldId="276"/>
            <ac:spMk id="18" creationId="{AA59E7C6-82B1-C445-D1C5-727EB0052329}"/>
          </ac:spMkLst>
        </pc:spChg>
        <pc:spChg chg="mod">
          <ac:chgData name="김민수" userId="14982e88-ca49-4fc2-bac7-3723f492d2ae" providerId="ADAL" clId="{460A848C-3A8C-4CFA-BB8E-9EF7945A6B27}" dt="2023-08-01T08:01:10.825" v="1262"/>
          <ac:spMkLst>
            <pc:docMk/>
            <pc:sldMk cId="3493324962" sldId="276"/>
            <ac:spMk id="19" creationId="{CABCE2B1-5954-60B7-82E1-97C6E0D79635}"/>
          </ac:spMkLst>
        </pc:spChg>
        <pc:spChg chg="mod">
          <ac:chgData name="김민수" userId="14982e88-ca49-4fc2-bac7-3723f492d2ae" providerId="ADAL" clId="{460A848C-3A8C-4CFA-BB8E-9EF7945A6B27}" dt="2023-08-01T08:01:10.825" v="1262"/>
          <ac:spMkLst>
            <pc:docMk/>
            <pc:sldMk cId="3493324962" sldId="276"/>
            <ac:spMk id="20" creationId="{5AAB83C4-8583-FE68-586D-12A335B4DE01}"/>
          </ac:spMkLst>
        </pc:spChg>
        <pc:spChg chg="mod">
          <ac:chgData name="김민수" userId="14982e88-ca49-4fc2-bac7-3723f492d2ae" providerId="ADAL" clId="{460A848C-3A8C-4CFA-BB8E-9EF7945A6B27}" dt="2023-08-01T08:01:10.825" v="1262"/>
          <ac:spMkLst>
            <pc:docMk/>
            <pc:sldMk cId="3493324962" sldId="276"/>
            <ac:spMk id="21" creationId="{D5DD45A1-18AA-5880-B53E-2403CAD7655F}"/>
          </ac:spMkLst>
        </pc:spChg>
        <pc:spChg chg="mod">
          <ac:chgData name="김민수" userId="14982e88-ca49-4fc2-bac7-3723f492d2ae" providerId="ADAL" clId="{460A848C-3A8C-4CFA-BB8E-9EF7945A6B27}" dt="2023-08-01T08:01:10.825" v="1262"/>
          <ac:spMkLst>
            <pc:docMk/>
            <pc:sldMk cId="3493324962" sldId="276"/>
            <ac:spMk id="22" creationId="{305386C6-3AF1-3A83-D4D7-027546F4E9DA}"/>
          </ac:spMkLst>
        </pc:spChg>
        <pc:spChg chg="mod">
          <ac:chgData name="김민수" userId="14982e88-ca49-4fc2-bac7-3723f492d2ae" providerId="ADAL" clId="{460A848C-3A8C-4CFA-BB8E-9EF7945A6B27}" dt="2023-08-01T08:01:10.825" v="1262"/>
          <ac:spMkLst>
            <pc:docMk/>
            <pc:sldMk cId="3493324962" sldId="276"/>
            <ac:spMk id="23" creationId="{8B0E987D-56DB-241B-EEA1-6AF38096D5FD}"/>
          </ac:spMkLst>
        </pc:spChg>
        <pc:spChg chg="mod">
          <ac:chgData name="김민수" userId="14982e88-ca49-4fc2-bac7-3723f492d2ae" providerId="ADAL" clId="{460A848C-3A8C-4CFA-BB8E-9EF7945A6B27}" dt="2023-08-01T08:01:10.825" v="1262"/>
          <ac:spMkLst>
            <pc:docMk/>
            <pc:sldMk cId="3493324962" sldId="276"/>
            <ac:spMk id="25" creationId="{5BDD4DF6-7C09-B6EE-F36F-6DFCFA893E59}"/>
          </ac:spMkLst>
        </pc:spChg>
        <pc:spChg chg="mod">
          <ac:chgData name="김민수" userId="14982e88-ca49-4fc2-bac7-3723f492d2ae" providerId="ADAL" clId="{460A848C-3A8C-4CFA-BB8E-9EF7945A6B27}" dt="2023-08-01T08:01:10.825" v="1262"/>
          <ac:spMkLst>
            <pc:docMk/>
            <pc:sldMk cId="3493324962" sldId="276"/>
            <ac:spMk id="26" creationId="{8335FF74-D077-921B-69F7-F7FA3A12BBFE}"/>
          </ac:spMkLst>
        </pc:spChg>
        <pc:spChg chg="mod">
          <ac:chgData name="김민수" userId="14982e88-ca49-4fc2-bac7-3723f492d2ae" providerId="ADAL" clId="{460A848C-3A8C-4CFA-BB8E-9EF7945A6B27}" dt="2023-08-01T08:01:10.825" v="1262"/>
          <ac:spMkLst>
            <pc:docMk/>
            <pc:sldMk cId="3493324962" sldId="276"/>
            <ac:spMk id="27" creationId="{E27DE83F-DEC8-6408-EFFF-1A0B12F55F61}"/>
          </ac:spMkLst>
        </pc:spChg>
        <pc:grpChg chg="del">
          <ac:chgData name="김민수" userId="14982e88-ca49-4fc2-bac7-3723f492d2ae" providerId="ADAL" clId="{460A848C-3A8C-4CFA-BB8E-9EF7945A6B27}" dt="2023-08-01T08:01:04.018" v="1261" actId="478"/>
          <ac:grpSpMkLst>
            <pc:docMk/>
            <pc:sldMk cId="3493324962" sldId="276"/>
            <ac:grpSpMk id="8" creationId="{37BA91A0-8910-182C-E3BA-53EA74D1D3E1}"/>
          </ac:grpSpMkLst>
        </pc:grpChg>
        <pc:grpChg chg="add mod">
          <ac:chgData name="김민수" userId="14982e88-ca49-4fc2-bac7-3723f492d2ae" providerId="ADAL" clId="{460A848C-3A8C-4CFA-BB8E-9EF7945A6B27}" dt="2023-08-01T08:01:14.152" v="1263" actId="1076"/>
          <ac:grpSpMkLst>
            <pc:docMk/>
            <pc:sldMk cId="3493324962" sldId="276"/>
            <ac:grpSpMk id="16" creationId="{05AEE8DA-3F34-845E-9A4D-626C7A63BFB0}"/>
          </ac:grpSpMkLst>
        </pc:grpChg>
        <pc:grpChg chg="mod">
          <ac:chgData name="김민수" userId="14982e88-ca49-4fc2-bac7-3723f492d2ae" providerId="ADAL" clId="{460A848C-3A8C-4CFA-BB8E-9EF7945A6B27}" dt="2023-08-01T08:01:10.825" v="1262"/>
          <ac:grpSpMkLst>
            <pc:docMk/>
            <pc:sldMk cId="3493324962" sldId="276"/>
            <ac:grpSpMk id="24" creationId="{AF8B2DB6-2A17-DC98-B5C8-3F53C318DB52}"/>
          </ac:grpSpMkLst>
        </pc:grpChg>
        <pc:picChg chg="del">
          <ac:chgData name="김민수" userId="14982e88-ca49-4fc2-bac7-3723f492d2ae" providerId="ADAL" clId="{460A848C-3A8C-4CFA-BB8E-9EF7945A6B27}" dt="2023-08-01T07:58:28.590" v="1247" actId="478"/>
          <ac:picMkLst>
            <pc:docMk/>
            <pc:sldMk cId="3493324962" sldId="276"/>
            <ac:picMk id="5" creationId="{85ECD9E0-2FB0-D91C-2B6F-42DC5D6124DD}"/>
          </ac:picMkLst>
        </pc:picChg>
        <pc:picChg chg="add del mod ord">
          <ac:chgData name="김민수" userId="14982e88-ca49-4fc2-bac7-3723f492d2ae" providerId="ADAL" clId="{460A848C-3A8C-4CFA-BB8E-9EF7945A6B27}" dt="2023-08-01T08:01:00.787" v="1260" actId="478"/>
          <ac:picMkLst>
            <pc:docMk/>
            <pc:sldMk cId="3493324962" sldId="276"/>
            <ac:picMk id="7" creationId="{9F2CF038-FBCF-2AD0-71B4-3228B88CD308}"/>
          </ac:picMkLst>
        </pc:picChg>
        <pc:picChg chg="add mod ord">
          <ac:chgData name="김민수" userId="14982e88-ca49-4fc2-bac7-3723f492d2ae" providerId="ADAL" clId="{460A848C-3A8C-4CFA-BB8E-9EF7945A6B27}" dt="2023-08-01T08:00:59.332" v="1259" actId="167"/>
          <ac:picMkLst>
            <pc:docMk/>
            <pc:sldMk cId="3493324962" sldId="276"/>
            <ac:picMk id="11" creationId="{4DEA6928-1EA8-9F4E-17D9-CABA2E434C2B}"/>
          </ac:picMkLst>
        </pc:picChg>
      </pc:sldChg>
      <pc:sldChg chg="addSp delSp modSp mod">
        <pc:chgData name="김민수" userId="14982e88-ca49-4fc2-bac7-3723f492d2ae" providerId="ADAL" clId="{460A848C-3A8C-4CFA-BB8E-9EF7945A6B27}" dt="2023-08-01T08:25:26.827" v="1421" actId="478"/>
        <pc:sldMkLst>
          <pc:docMk/>
          <pc:sldMk cId="4075003956" sldId="277"/>
        </pc:sldMkLst>
        <pc:spChg chg="mod">
          <ac:chgData name="김민수" userId="14982e88-ca49-4fc2-bac7-3723f492d2ae" providerId="ADAL" clId="{460A848C-3A8C-4CFA-BB8E-9EF7945A6B27}" dt="2023-08-01T08:09:24.747" v="1324"/>
          <ac:spMkLst>
            <pc:docMk/>
            <pc:sldMk cId="4075003956" sldId="277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5:40:48.278" v="723" actId="20577"/>
          <ac:spMkLst>
            <pc:docMk/>
            <pc:sldMk cId="4075003956" sldId="277"/>
            <ac:spMk id="6" creationId="{6B9DED16-1DEC-85A0-B4AA-3BCAA68912BB}"/>
          </ac:spMkLst>
        </pc:spChg>
        <pc:spChg chg="mod">
          <ac:chgData name="김민수" userId="14982e88-ca49-4fc2-bac7-3723f492d2ae" providerId="ADAL" clId="{460A848C-3A8C-4CFA-BB8E-9EF7945A6B27}" dt="2023-08-01T08:04:29.209" v="1277"/>
          <ac:spMkLst>
            <pc:docMk/>
            <pc:sldMk cId="4075003956" sldId="277"/>
            <ac:spMk id="10" creationId="{8D478D51-B0D5-A55E-9734-19FDE66F398F}"/>
          </ac:spMkLst>
        </pc:spChg>
        <pc:spChg chg="mod">
          <ac:chgData name="김민수" userId="14982e88-ca49-4fc2-bac7-3723f492d2ae" providerId="ADAL" clId="{460A848C-3A8C-4CFA-BB8E-9EF7945A6B27}" dt="2023-08-01T08:04:29.209" v="1277"/>
          <ac:spMkLst>
            <pc:docMk/>
            <pc:sldMk cId="4075003956" sldId="277"/>
            <ac:spMk id="11" creationId="{64949C74-1715-36B8-990F-1819BF70D268}"/>
          </ac:spMkLst>
        </pc:spChg>
        <pc:spChg chg="mod">
          <ac:chgData name="김민수" userId="14982e88-ca49-4fc2-bac7-3723f492d2ae" providerId="ADAL" clId="{460A848C-3A8C-4CFA-BB8E-9EF7945A6B27}" dt="2023-08-01T08:04:29.209" v="1277"/>
          <ac:spMkLst>
            <pc:docMk/>
            <pc:sldMk cId="4075003956" sldId="277"/>
            <ac:spMk id="12" creationId="{36D3207D-E9A8-F99A-8F2F-60C7900BC7DE}"/>
          </ac:spMkLst>
        </pc:spChg>
        <pc:spChg chg="mod">
          <ac:chgData name="김민수" userId="14982e88-ca49-4fc2-bac7-3723f492d2ae" providerId="ADAL" clId="{460A848C-3A8C-4CFA-BB8E-9EF7945A6B27}" dt="2023-08-01T08:02:49.297" v="1275" actId="1038"/>
          <ac:spMkLst>
            <pc:docMk/>
            <pc:sldMk cId="4075003956" sldId="277"/>
            <ac:spMk id="13" creationId="{977306CD-EECD-BE38-1CA0-ABD286868CE6}"/>
          </ac:spMkLst>
        </pc:spChg>
        <pc:spChg chg="mod">
          <ac:chgData name="김민수" userId="14982e88-ca49-4fc2-bac7-3723f492d2ae" providerId="ADAL" clId="{460A848C-3A8C-4CFA-BB8E-9EF7945A6B27}" dt="2023-08-01T08:04:29.209" v="1277"/>
          <ac:spMkLst>
            <pc:docMk/>
            <pc:sldMk cId="4075003956" sldId="277"/>
            <ac:spMk id="15" creationId="{6F1C9F86-FFE7-2CC9-8F1F-C8B545137861}"/>
          </ac:spMkLst>
        </pc:spChg>
        <pc:spChg chg="mod">
          <ac:chgData name="김민수" userId="14982e88-ca49-4fc2-bac7-3723f492d2ae" providerId="ADAL" clId="{460A848C-3A8C-4CFA-BB8E-9EF7945A6B27}" dt="2023-08-01T08:04:29.209" v="1277"/>
          <ac:spMkLst>
            <pc:docMk/>
            <pc:sldMk cId="4075003956" sldId="277"/>
            <ac:spMk id="16" creationId="{FC7F4F51-70FE-747E-8F01-8317E2FB1B80}"/>
          </ac:spMkLst>
        </pc:spChg>
        <pc:spChg chg="mod">
          <ac:chgData name="김민수" userId="14982e88-ca49-4fc2-bac7-3723f492d2ae" providerId="ADAL" clId="{460A848C-3A8C-4CFA-BB8E-9EF7945A6B27}" dt="2023-08-01T08:04:29.209" v="1277"/>
          <ac:spMkLst>
            <pc:docMk/>
            <pc:sldMk cId="4075003956" sldId="277"/>
            <ac:spMk id="17" creationId="{5921825A-DBC2-3231-E03C-2C1015F43F7B}"/>
          </ac:spMkLst>
        </pc:spChg>
        <pc:spChg chg="mod">
          <ac:chgData name="김민수" userId="14982e88-ca49-4fc2-bac7-3723f492d2ae" providerId="ADAL" clId="{460A848C-3A8C-4CFA-BB8E-9EF7945A6B27}" dt="2023-08-01T08:04:29.209" v="1277"/>
          <ac:spMkLst>
            <pc:docMk/>
            <pc:sldMk cId="4075003956" sldId="277"/>
            <ac:spMk id="18" creationId="{B7D599BC-DC71-68FB-839F-6176E001AE1A}"/>
          </ac:spMkLst>
        </pc:spChg>
        <pc:spChg chg="mod">
          <ac:chgData name="김민수" userId="14982e88-ca49-4fc2-bac7-3723f492d2ae" providerId="ADAL" clId="{460A848C-3A8C-4CFA-BB8E-9EF7945A6B27}" dt="2023-08-01T08:04:29.209" v="1277"/>
          <ac:spMkLst>
            <pc:docMk/>
            <pc:sldMk cId="4075003956" sldId="277"/>
            <ac:spMk id="21" creationId="{8CD7D75F-2E55-307F-F6F6-64D699B4BCFD}"/>
          </ac:spMkLst>
        </pc:spChg>
        <pc:spChg chg="mod">
          <ac:chgData name="김민수" userId="14982e88-ca49-4fc2-bac7-3723f492d2ae" providerId="ADAL" clId="{460A848C-3A8C-4CFA-BB8E-9EF7945A6B27}" dt="2023-08-01T08:04:29.209" v="1277"/>
          <ac:spMkLst>
            <pc:docMk/>
            <pc:sldMk cId="4075003956" sldId="277"/>
            <ac:spMk id="22" creationId="{C8713CF0-8AE5-0ED6-B835-81ADD6278C27}"/>
          </ac:spMkLst>
        </pc:spChg>
        <pc:spChg chg="mod">
          <ac:chgData name="김민수" userId="14982e88-ca49-4fc2-bac7-3723f492d2ae" providerId="ADAL" clId="{460A848C-3A8C-4CFA-BB8E-9EF7945A6B27}" dt="2023-08-01T08:04:29.209" v="1277"/>
          <ac:spMkLst>
            <pc:docMk/>
            <pc:sldMk cId="4075003956" sldId="277"/>
            <ac:spMk id="23" creationId="{6BB82DE4-EA9B-D858-B72C-81C9769C4146}"/>
          </ac:spMkLst>
        </pc:spChg>
        <pc:grpChg chg="del">
          <ac:chgData name="김민수" userId="14982e88-ca49-4fc2-bac7-3723f492d2ae" providerId="ADAL" clId="{460A848C-3A8C-4CFA-BB8E-9EF7945A6B27}" dt="2023-08-01T08:04:21.223" v="1276" actId="478"/>
          <ac:grpSpMkLst>
            <pc:docMk/>
            <pc:sldMk cId="4075003956" sldId="277"/>
            <ac:grpSpMk id="8" creationId="{37BA91A0-8910-182C-E3BA-53EA74D1D3E1}"/>
          </ac:grpSpMkLst>
        </pc:grpChg>
        <pc:grpChg chg="add mod">
          <ac:chgData name="김민수" userId="14982e88-ca49-4fc2-bac7-3723f492d2ae" providerId="ADAL" clId="{460A848C-3A8C-4CFA-BB8E-9EF7945A6B27}" dt="2023-08-01T08:04:37.872" v="1278" actId="1076"/>
          <ac:grpSpMkLst>
            <pc:docMk/>
            <pc:sldMk cId="4075003956" sldId="277"/>
            <ac:grpSpMk id="9" creationId="{5E5D2954-82C3-6DBD-CC50-2BB79913E32C}"/>
          </ac:grpSpMkLst>
        </pc:grpChg>
        <pc:grpChg chg="mod">
          <ac:chgData name="김민수" userId="14982e88-ca49-4fc2-bac7-3723f492d2ae" providerId="ADAL" clId="{460A848C-3A8C-4CFA-BB8E-9EF7945A6B27}" dt="2023-08-01T08:04:29.209" v="1277"/>
          <ac:grpSpMkLst>
            <pc:docMk/>
            <pc:sldMk cId="4075003956" sldId="277"/>
            <ac:grpSpMk id="20" creationId="{7D4FDFD4-3606-2157-0C17-5D3D228E46D1}"/>
          </ac:grpSpMkLst>
        </pc:grpChg>
        <pc:picChg chg="del">
          <ac:chgData name="김민수" userId="14982e88-ca49-4fc2-bac7-3723f492d2ae" providerId="ADAL" clId="{460A848C-3A8C-4CFA-BB8E-9EF7945A6B27}" dt="2023-08-01T08:02:42.039" v="1268" actId="478"/>
          <ac:picMkLst>
            <pc:docMk/>
            <pc:sldMk cId="4075003956" sldId="277"/>
            <ac:picMk id="5" creationId="{B73C553F-9F80-5672-3AA1-91E5BDA54256}"/>
          </ac:picMkLst>
        </pc:picChg>
        <pc:picChg chg="add del mod ord">
          <ac:chgData name="김민수" userId="14982e88-ca49-4fc2-bac7-3723f492d2ae" providerId="ADAL" clId="{460A848C-3A8C-4CFA-BB8E-9EF7945A6B27}" dt="2023-08-01T08:25:26.827" v="1421" actId="478"/>
          <ac:picMkLst>
            <pc:docMk/>
            <pc:sldMk cId="4075003956" sldId="277"/>
            <ac:picMk id="7" creationId="{71C594A6-2FCC-3E39-DD6F-77774FE05A1F}"/>
          </ac:picMkLst>
        </pc:picChg>
        <pc:picChg chg="add del mod">
          <ac:chgData name="김민수" userId="14982e88-ca49-4fc2-bac7-3723f492d2ae" providerId="ADAL" clId="{460A848C-3A8C-4CFA-BB8E-9EF7945A6B27}" dt="2023-08-01T08:23:27.426" v="1380" actId="22"/>
          <ac:picMkLst>
            <pc:docMk/>
            <pc:sldMk cId="4075003956" sldId="277"/>
            <ac:picMk id="25" creationId="{E6B0B432-762F-5190-4946-4C16C706A859}"/>
          </ac:picMkLst>
        </pc:picChg>
        <pc:picChg chg="add mod ord">
          <ac:chgData name="김민수" userId="14982e88-ca49-4fc2-bac7-3723f492d2ae" providerId="ADAL" clId="{460A848C-3A8C-4CFA-BB8E-9EF7945A6B27}" dt="2023-08-01T08:25:26.217" v="1420" actId="167"/>
          <ac:picMkLst>
            <pc:docMk/>
            <pc:sldMk cId="4075003956" sldId="277"/>
            <ac:picMk id="27" creationId="{7DB35358-5D55-4427-9364-46D6EFB5483B}"/>
          </ac:picMkLst>
        </pc:picChg>
      </pc:sldChg>
      <pc:sldChg chg="del">
        <pc:chgData name="김민수" userId="14982e88-ca49-4fc2-bac7-3723f492d2ae" providerId="ADAL" clId="{460A848C-3A8C-4CFA-BB8E-9EF7945A6B27}" dt="2023-08-01T05:40:44.407" v="715" actId="47"/>
        <pc:sldMkLst>
          <pc:docMk/>
          <pc:sldMk cId="3930503479" sldId="279"/>
        </pc:sldMkLst>
      </pc:sldChg>
      <pc:sldChg chg="addSp delSp modSp mod">
        <pc:chgData name="김민수" userId="14982e88-ca49-4fc2-bac7-3723f492d2ae" providerId="ADAL" clId="{460A848C-3A8C-4CFA-BB8E-9EF7945A6B27}" dt="2023-08-01T08:08:54.929" v="1312"/>
        <pc:sldMkLst>
          <pc:docMk/>
          <pc:sldMk cId="4089129383" sldId="282"/>
        </pc:sldMkLst>
        <pc:spChg chg="mod">
          <ac:chgData name="김민수" userId="14982e88-ca49-4fc2-bac7-3723f492d2ae" providerId="ADAL" clId="{460A848C-3A8C-4CFA-BB8E-9EF7945A6B27}" dt="2023-08-01T08:08:54.929" v="1312"/>
          <ac:spMkLst>
            <pc:docMk/>
            <pc:sldMk cId="4089129383" sldId="282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4:56:04.627" v="198" actId="20577"/>
          <ac:spMkLst>
            <pc:docMk/>
            <pc:sldMk cId="4089129383" sldId="282"/>
            <ac:spMk id="6" creationId="{6B9DED16-1DEC-85A0-B4AA-3BCAA68912BB}"/>
          </ac:spMkLst>
        </pc:spChg>
        <pc:spChg chg="add mod">
          <ac:chgData name="김민수" userId="14982e88-ca49-4fc2-bac7-3723f492d2ae" providerId="ADAL" clId="{460A848C-3A8C-4CFA-BB8E-9EF7945A6B27}" dt="2023-08-01T07:44:37.432" v="1209" actId="1076"/>
          <ac:spMkLst>
            <pc:docMk/>
            <pc:sldMk cId="4089129383" sldId="282"/>
            <ac:spMk id="7" creationId="{6D7E7255-E6E7-A06A-548D-F323287EC255}"/>
          </ac:spMkLst>
        </pc:spChg>
        <pc:spChg chg="mod">
          <ac:chgData name="김민수" userId="14982e88-ca49-4fc2-bac7-3723f492d2ae" providerId="ADAL" clId="{460A848C-3A8C-4CFA-BB8E-9EF7945A6B27}" dt="2023-08-01T07:43:11.319" v="1187" actId="14100"/>
          <ac:spMkLst>
            <pc:docMk/>
            <pc:sldMk cId="4089129383" sldId="282"/>
            <ac:spMk id="10" creationId="{9A0DFCA9-31C9-185A-81EE-BF2FBEA4B644}"/>
          </ac:spMkLst>
        </pc:spChg>
        <pc:spChg chg="add mod">
          <ac:chgData name="김민수" userId="14982e88-ca49-4fc2-bac7-3723f492d2ae" providerId="ADAL" clId="{460A848C-3A8C-4CFA-BB8E-9EF7945A6B27}" dt="2023-08-01T07:44:37.432" v="1209" actId="1076"/>
          <ac:spMkLst>
            <pc:docMk/>
            <pc:sldMk cId="4089129383" sldId="282"/>
            <ac:spMk id="11" creationId="{6BBBB1EB-ECC9-FD26-C8B0-D3ABEE1E683C}"/>
          </ac:spMkLst>
        </pc:spChg>
        <pc:spChg chg="add mod">
          <ac:chgData name="김민수" userId="14982e88-ca49-4fc2-bac7-3723f492d2ae" providerId="ADAL" clId="{460A848C-3A8C-4CFA-BB8E-9EF7945A6B27}" dt="2023-08-01T07:44:37.432" v="1209" actId="1076"/>
          <ac:spMkLst>
            <pc:docMk/>
            <pc:sldMk cId="4089129383" sldId="282"/>
            <ac:spMk id="12" creationId="{C5DDCBA0-5A0A-561A-CD0D-A527554A86C3}"/>
          </ac:spMkLst>
        </pc:spChg>
        <pc:spChg chg="mod">
          <ac:chgData name="김민수" userId="14982e88-ca49-4fc2-bac7-3723f492d2ae" providerId="ADAL" clId="{460A848C-3A8C-4CFA-BB8E-9EF7945A6B27}" dt="2023-08-01T07:44:26.034" v="1208" actId="164"/>
          <ac:spMkLst>
            <pc:docMk/>
            <pc:sldMk cId="4089129383" sldId="282"/>
            <ac:spMk id="46" creationId="{3129796B-C42D-3692-2524-24899D5A0475}"/>
          </ac:spMkLst>
        </pc:spChg>
        <pc:spChg chg="mod">
          <ac:chgData name="김민수" userId="14982e88-ca49-4fc2-bac7-3723f492d2ae" providerId="ADAL" clId="{460A848C-3A8C-4CFA-BB8E-9EF7945A6B27}" dt="2023-08-01T07:44:26.034" v="1208" actId="164"/>
          <ac:spMkLst>
            <pc:docMk/>
            <pc:sldMk cId="4089129383" sldId="282"/>
            <ac:spMk id="47" creationId="{26B64B16-E8B8-178F-7D12-76F6DA752BC4}"/>
          </ac:spMkLst>
        </pc:spChg>
        <pc:spChg chg="mod">
          <ac:chgData name="김민수" userId="14982e88-ca49-4fc2-bac7-3723f492d2ae" providerId="ADAL" clId="{460A848C-3A8C-4CFA-BB8E-9EF7945A6B27}" dt="2023-08-01T07:44:26.034" v="1208" actId="164"/>
          <ac:spMkLst>
            <pc:docMk/>
            <pc:sldMk cId="4089129383" sldId="282"/>
            <ac:spMk id="48" creationId="{33BB5E6E-F230-9418-8F99-409B6BCCD849}"/>
          </ac:spMkLst>
        </pc:spChg>
        <pc:spChg chg="mod">
          <ac:chgData name="김민수" userId="14982e88-ca49-4fc2-bac7-3723f492d2ae" providerId="ADAL" clId="{460A848C-3A8C-4CFA-BB8E-9EF7945A6B27}" dt="2023-08-01T07:44:26.034" v="1208" actId="164"/>
          <ac:spMkLst>
            <pc:docMk/>
            <pc:sldMk cId="4089129383" sldId="282"/>
            <ac:spMk id="49" creationId="{48739734-0B6B-5F32-4BCC-A3FAA58F9625}"/>
          </ac:spMkLst>
        </pc:spChg>
        <pc:spChg chg="mod">
          <ac:chgData name="김민수" userId="14982e88-ca49-4fc2-bac7-3723f492d2ae" providerId="ADAL" clId="{460A848C-3A8C-4CFA-BB8E-9EF7945A6B27}" dt="2023-08-01T07:44:26.034" v="1208" actId="164"/>
          <ac:spMkLst>
            <pc:docMk/>
            <pc:sldMk cId="4089129383" sldId="282"/>
            <ac:spMk id="50" creationId="{2498AE91-7E5C-4426-01D7-47846E85CD49}"/>
          </ac:spMkLst>
        </pc:spChg>
        <pc:spChg chg="mod">
          <ac:chgData name="김민수" userId="14982e88-ca49-4fc2-bac7-3723f492d2ae" providerId="ADAL" clId="{460A848C-3A8C-4CFA-BB8E-9EF7945A6B27}" dt="2023-08-01T07:44:26.034" v="1208" actId="164"/>
          <ac:spMkLst>
            <pc:docMk/>
            <pc:sldMk cId="4089129383" sldId="282"/>
            <ac:spMk id="51" creationId="{AC666696-2657-6940-61A6-226B430D3C7F}"/>
          </ac:spMkLst>
        </pc:spChg>
        <pc:spChg chg="mod">
          <ac:chgData name="김민수" userId="14982e88-ca49-4fc2-bac7-3723f492d2ae" providerId="ADAL" clId="{460A848C-3A8C-4CFA-BB8E-9EF7945A6B27}" dt="2023-08-01T07:44:26.034" v="1208" actId="164"/>
          <ac:spMkLst>
            <pc:docMk/>
            <pc:sldMk cId="4089129383" sldId="282"/>
            <ac:spMk id="52" creationId="{376E8616-F647-09A4-CB46-4E046743A37A}"/>
          </ac:spMkLst>
        </pc:spChg>
        <pc:grpChg chg="add mod">
          <ac:chgData name="김민수" userId="14982e88-ca49-4fc2-bac7-3723f492d2ae" providerId="ADAL" clId="{460A848C-3A8C-4CFA-BB8E-9EF7945A6B27}" dt="2023-08-01T07:44:26.034" v="1208" actId="164"/>
          <ac:grpSpMkLst>
            <pc:docMk/>
            <pc:sldMk cId="4089129383" sldId="282"/>
            <ac:grpSpMk id="13" creationId="{6ABEB115-6E31-BD8F-E1EA-8F0152340F44}"/>
          </ac:grpSpMkLst>
        </pc:grpChg>
        <pc:grpChg chg="add mod">
          <ac:chgData name="김민수" userId="14982e88-ca49-4fc2-bac7-3723f492d2ae" providerId="ADAL" clId="{460A848C-3A8C-4CFA-BB8E-9EF7945A6B27}" dt="2023-08-01T07:44:26.034" v="1208" actId="164"/>
          <ac:grpSpMkLst>
            <pc:docMk/>
            <pc:sldMk cId="4089129383" sldId="282"/>
            <ac:grpSpMk id="14" creationId="{7C3F080E-6406-038E-D88D-0BE25236F6CB}"/>
          </ac:grpSpMkLst>
        </pc:grpChg>
        <pc:picChg chg="add mod ord">
          <ac:chgData name="김민수" userId="14982e88-ca49-4fc2-bac7-3723f492d2ae" providerId="ADAL" clId="{460A848C-3A8C-4CFA-BB8E-9EF7945A6B27}" dt="2023-08-01T07:43:04.981" v="1185" actId="167"/>
          <ac:picMkLst>
            <pc:docMk/>
            <pc:sldMk cId="4089129383" sldId="282"/>
            <ac:picMk id="5" creationId="{3DFE4ACB-BCCC-7134-B06B-0032330D155C}"/>
          </ac:picMkLst>
        </pc:picChg>
        <pc:picChg chg="del">
          <ac:chgData name="김민수" userId="14982e88-ca49-4fc2-bac7-3723f492d2ae" providerId="ADAL" clId="{460A848C-3A8C-4CFA-BB8E-9EF7945A6B27}" dt="2023-08-01T07:43:06.899" v="1186" actId="478"/>
          <ac:picMkLst>
            <pc:docMk/>
            <pc:sldMk cId="4089129383" sldId="282"/>
            <ac:picMk id="8" creationId="{C7DD0E5E-2B90-9BE1-1D92-A4D0066A04C9}"/>
          </ac:picMkLst>
        </pc:picChg>
      </pc:sldChg>
      <pc:sldChg chg="del">
        <pc:chgData name="김민수" userId="14982e88-ca49-4fc2-bac7-3723f492d2ae" providerId="ADAL" clId="{460A848C-3A8C-4CFA-BB8E-9EF7945A6B27}" dt="2023-08-01T03:37:43.048" v="7" actId="47"/>
        <pc:sldMkLst>
          <pc:docMk/>
          <pc:sldMk cId="355580170" sldId="284"/>
        </pc:sldMkLst>
      </pc:sldChg>
      <pc:sldChg chg="del">
        <pc:chgData name="김민수" userId="14982e88-ca49-4fc2-bac7-3723f492d2ae" providerId="ADAL" clId="{460A848C-3A8C-4CFA-BB8E-9EF7945A6B27}" dt="2023-08-01T03:37:43.048" v="7" actId="47"/>
        <pc:sldMkLst>
          <pc:docMk/>
          <pc:sldMk cId="2487555268" sldId="285"/>
        </pc:sldMkLst>
      </pc:sldChg>
      <pc:sldChg chg="del">
        <pc:chgData name="김민수" userId="14982e88-ca49-4fc2-bac7-3723f492d2ae" providerId="ADAL" clId="{460A848C-3A8C-4CFA-BB8E-9EF7945A6B27}" dt="2023-08-01T03:37:43.048" v="7" actId="47"/>
        <pc:sldMkLst>
          <pc:docMk/>
          <pc:sldMk cId="3093932946" sldId="286"/>
        </pc:sldMkLst>
      </pc:sldChg>
      <pc:sldChg chg="del">
        <pc:chgData name="김민수" userId="14982e88-ca49-4fc2-bac7-3723f492d2ae" providerId="ADAL" clId="{460A848C-3A8C-4CFA-BB8E-9EF7945A6B27}" dt="2023-08-01T03:37:43.048" v="7" actId="47"/>
        <pc:sldMkLst>
          <pc:docMk/>
          <pc:sldMk cId="2888247125" sldId="287"/>
        </pc:sldMkLst>
      </pc:sldChg>
      <pc:sldChg chg="modSp add mod">
        <pc:chgData name="김민수" userId="14982e88-ca49-4fc2-bac7-3723f492d2ae" providerId="ADAL" clId="{460A848C-3A8C-4CFA-BB8E-9EF7945A6B27}" dt="2023-08-01T09:05:02.204" v="1650"/>
        <pc:sldMkLst>
          <pc:docMk/>
          <pc:sldMk cId="2526720721" sldId="288"/>
        </pc:sldMkLst>
        <pc:spChg chg="mod">
          <ac:chgData name="김민수" userId="14982e88-ca49-4fc2-bac7-3723f492d2ae" providerId="ADAL" clId="{460A848C-3A8C-4CFA-BB8E-9EF7945A6B27}" dt="2023-08-01T08:09:35.975" v="1328"/>
          <ac:spMkLst>
            <pc:docMk/>
            <pc:sldMk cId="2526720721" sldId="288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6:26:26.500" v="873" actId="20577"/>
          <ac:spMkLst>
            <pc:docMk/>
            <pc:sldMk cId="2526720721" sldId="288"/>
            <ac:spMk id="6" creationId="{6B9DED16-1DEC-85A0-B4AA-3BCAA68912BB}"/>
          </ac:spMkLst>
        </pc:spChg>
        <pc:graphicFrameChg chg="mod modGraphic">
          <ac:chgData name="김민수" userId="14982e88-ca49-4fc2-bac7-3723f492d2ae" providerId="ADAL" clId="{460A848C-3A8C-4CFA-BB8E-9EF7945A6B27}" dt="2023-08-01T09:05:02.204" v="1650"/>
          <ac:graphicFrameMkLst>
            <pc:docMk/>
            <pc:sldMk cId="2526720721" sldId="288"/>
            <ac:graphicFrameMk id="3" creationId="{5F2CB2D1-7711-A653-FA5E-3F636E57B249}"/>
          </ac:graphicFrameMkLst>
        </pc:graphicFrameChg>
      </pc:sldChg>
      <pc:sldChg chg="del">
        <pc:chgData name="김민수" userId="14982e88-ca49-4fc2-bac7-3723f492d2ae" providerId="ADAL" clId="{460A848C-3A8C-4CFA-BB8E-9EF7945A6B27}" dt="2023-08-01T03:37:25.605" v="6" actId="47"/>
        <pc:sldMkLst>
          <pc:docMk/>
          <pc:sldMk cId="2110752888" sldId="289"/>
        </pc:sldMkLst>
      </pc:sldChg>
      <pc:sldChg chg="modSp mod">
        <pc:chgData name="김민수" userId="14982e88-ca49-4fc2-bac7-3723f492d2ae" providerId="ADAL" clId="{460A848C-3A8C-4CFA-BB8E-9EF7945A6B27}" dt="2023-08-01T07:24:05.691" v="1178" actId="20577"/>
        <pc:sldMkLst>
          <pc:docMk/>
          <pc:sldMk cId="905197199" sldId="292"/>
        </pc:sldMkLst>
        <pc:spChg chg="mod">
          <ac:chgData name="김민수" userId="14982e88-ca49-4fc2-bac7-3723f492d2ae" providerId="ADAL" clId="{460A848C-3A8C-4CFA-BB8E-9EF7945A6B27}" dt="2023-08-01T07:24:05.691" v="1178" actId="20577"/>
          <ac:spMkLst>
            <pc:docMk/>
            <pc:sldMk cId="905197199" sldId="292"/>
            <ac:spMk id="3" creationId="{A60F79FB-EBC2-A001-A05B-87FD8B4F0E03}"/>
          </ac:spMkLst>
        </pc:spChg>
      </pc:sldChg>
      <pc:sldChg chg="del">
        <pc:chgData name="김민수" userId="14982e88-ca49-4fc2-bac7-3723f492d2ae" providerId="ADAL" clId="{460A848C-3A8C-4CFA-BB8E-9EF7945A6B27}" dt="2023-08-01T03:37:43.048" v="7" actId="47"/>
        <pc:sldMkLst>
          <pc:docMk/>
          <pc:sldMk cId="1293714405" sldId="294"/>
        </pc:sldMkLst>
      </pc:sldChg>
      <pc:sldChg chg="addSp delSp modSp mod">
        <pc:chgData name="김민수" userId="14982e88-ca49-4fc2-bac7-3723f492d2ae" providerId="ADAL" clId="{460A848C-3A8C-4CFA-BB8E-9EF7945A6B27}" dt="2023-08-01T08:37:08.544" v="1457" actId="20577"/>
        <pc:sldMkLst>
          <pc:docMk/>
          <pc:sldMk cId="2175994956" sldId="295"/>
        </pc:sldMkLst>
        <pc:spChg chg="mod">
          <ac:chgData name="김민수" userId="14982e88-ca49-4fc2-bac7-3723f492d2ae" providerId="ADAL" clId="{460A848C-3A8C-4CFA-BB8E-9EF7945A6B27}" dt="2023-08-01T08:09:01.879" v="1315"/>
          <ac:spMkLst>
            <pc:docMk/>
            <pc:sldMk cId="2175994956" sldId="295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7:46:40.798" v="1227" actId="1076"/>
          <ac:spMkLst>
            <pc:docMk/>
            <pc:sldMk cId="2175994956" sldId="295"/>
            <ac:spMk id="7" creationId="{C2F4A3CD-76CF-E946-90E3-E6E4795367B6}"/>
          </ac:spMkLst>
        </pc:spChg>
        <pc:spChg chg="mod">
          <ac:chgData name="김민수" userId="14982e88-ca49-4fc2-bac7-3723f492d2ae" providerId="ADAL" clId="{460A848C-3A8C-4CFA-BB8E-9EF7945A6B27}" dt="2023-08-01T07:46:38.111" v="1226" actId="1076"/>
          <ac:spMkLst>
            <pc:docMk/>
            <pc:sldMk cId="2175994956" sldId="295"/>
            <ac:spMk id="8" creationId="{2C152595-A71A-1AED-2265-A74C005A724F}"/>
          </ac:spMkLst>
        </pc:spChg>
        <pc:spChg chg="mod">
          <ac:chgData name="김민수" userId="14982e88-ca49-4fc2-bac7-3723f492d2ae" providerId="ADAL" clId="{460A848C-3A8C-4CFA-BB8E-9EF7945A6B27}" dt="2023-08-01T07:46:31.464" v="1225" actId="1076"/>
          <ac:spMkLst>
            <pc:docMk/>
            <pc:sldMk cId="2175994956" sldId="295"/>
            <ac:spMk id="9" creationId="{95A37DC3-1FE8-11B3-B42B-08C1DA02BD3B}"/>
          </ac:spMkLst>
        </pc:spChg>
        <pc:spChg chg="mod">
          <ac:chgData name="김민수" userId="14982e88-ca49-4fc2-bac7-3723f492d2ae" providerId="ADAL" clId="{460A848C-3A8C-4CFA-BB8E-9EF7945A6B27}" dt="2023-08-01T07:46:28.544" v="1224" actId="1076"/>
          <ac:spMkLst>
            <pc:docMk/>
            <pc:sldMk cId="2175994956" sldId="295"/>
            <ac:spMk id="10" creationId="{6CDD8D0C-4AD9-5B7C-BD2E-50841D8D404C}"/>
          </ac:spMkLst>
        </pc:spChg>
        <pc:spChg chg="mod">
          <ac:chgData name="김민수" userId="14982e88-ca49-4fc2-bac7-3723f492d2ae" providerId="ADAL" clId="{460A848C-3A8C-4CFA-BB8E-9EF7945A6B27}" dt="2023-08-01T07:46:24.750" v="1223" actId="1076"/>
          <ac:spMkLst>
            <pc:docMk/>
            <pc:sldMk cId="2175994956" sldId="295"/>
            <ac:spMk id="11" creationId="{821488D1-847D-3D17-69DC-6B97422A4814}"/>
          </ac:spMkLst>
        </pc:spChg>
        <pc:spChg chg="mod">
          <ac:chgData name="김민수" userId="14982e88-ca49-4fc2-bac7-3723f492d2ae" providerId="ADAL" clId="{460A848C-3A8C-4CFA-BB8E-9EF7945A6B27}" dt="2023-08-01T07:46:22.575" v="1222" actId="1076"/>
          <ac:spMkLst>
            <pc:docMk/>
            <pc:sldMk cId="2175994956" sldId="295"/>
            <ac:spMk id="12" creationId="{C622337F-B656-EA47-C539-88D1CDD91BA5}"/>
          </ac:spMkLst>
        </pc:spChg>
        <pc:spChg chg="mod">
          <ac:chgData name="김민수" userId="14982e88-ca49-4fc2-bac7-3723f492d2ae" providerId="ADAL" clId="{460A848C-3A8C-4CFA-BB8E-9EF7945A6B27}" dt="2023-08-01T07:46:19.217" v="1221" actId="1076"/>
          <ac:spMkLst>
            <pc:docMk/>
            <pc:sldMk cId="2175994956" sldId="295"/>
            <ac:spMk id="13" creationId="{889A3879-A10F-B259-3048-E216E16A9C2F}"/>
          </ac:spMkLst>
        </pc:spChg>
        <pc:spChg chg="mod">
          <ac:chgData name="김민수" userId="14982e88-ca49-4fc2-bac7-3723f492d2ae" providerId="ADAL" clId="{460A848C-3A8C-4CFA-BB8E-9EF7945A6B27}" dt="2023-08-01T07:46:03.048" v="1217"/>
          <ac:spMkLst>
            <pc:docMk/>
            <pc:sldMk cId="2175994956" sldId="295"/>
            <ac:spMk id="15" creationId="{018E8CA8-FBE9-D790-3D96-2E6F3DD9B067}"/>
          </ac:spMkLst>
        </pc:spChg>
        <pc:spChg chg="mod">
          <ac:chgData name="김민수" userId="14982e88-ca49-4fc2-bac7-3723f492d2ae" providerId="ADAL" clId="{460A848C-3A8C-4CFA-BB8E-9EF7945A6B27}" dt="2023-08-01T07:46:03.048" v="1217"/>
          <ac:spMkLst>
            <pc:docMk/>
            <pc:sldMk cId="2175994956" sldId="295"/>
            <ac:spMk id="16" creationId="{39AD5036-2EDD-35BA-9C23-A1770B8BF199}"/>
          </ac:spMkLst>
        </pc:spChg>
        <pc:spChg chg="mod">
          <ac:chgData name="김민수" userId="14982e88-ca49-4fc2-bac7-3723f492d2ae" providerId="ADAL" clId="{460A848C-3A8C-4CFA-BB8E-9EF7945A6B27}" dt="2023-08-01T07:46:03.048" v="1217"/>
          <ac:spMkLst>
            <pc:docMk/>
            <pc:sldMk cId="2175994956" sldId="295"/>
            <ac:spMk id="17" creationId="{F9C94074-A992-3281-71D1-6FEB9A56D25A}"/>
          </ac:spMkLst>
        </pc:spChg>
        <pc:spChg chg="del mod">
          <ac:chgData name="김민수" userId="14982e88-ca49-4fc2-bac7-3723f492d2ae" providerId="ADAL" clId="{460A848C-3A8C-4CFA-BB8E-9EF7945A6B27}" dt="2023-08-01T07:46:10.763" v="1219" actId="478"/>
          <ac:spMkLst>
            <pc:docMk/>
            <pc:sldMk cId="2175994956" sldId="295"/>
            <ac:spMk id="46" creationId="{3129796B-C42D-3692-2524-24899D5A0475}"/>
          </ac:spMkLst>
        </pc:spChg>
        <pc:spChg chg="del mod">
          <ac:chgData name="김민수" userId="14982e88-ca49-4fc2-bac7-3723f492d2ae" providerId="ADAL" clId="{460A848C-3A8C-4CFA-BB8E-9EF7945A6B27}" dt="2023-08-01T07:46:10.763" v="1219" actId="478"/>
          <ac:spMkLst>
            <pc:docMk/>
            <pc:sldMk cId="2175994956" sldId="295"/>
            <ac:spMk id="47" creationId="{26B64B16-E8B8-178F-7D12-76F6DA752BC4}"/>
          </ac:spMkLst>
        </pc:spChg>
        <pc:spChg chg="del mod">
          <ac:chgData name="김민수" userId="14982e88-ca49-4fc2-bac7-3723f492d2ae" providerId="ADAL" clId="{460A848C-3A8C-4CFA-BB8E-9EF7945A6B27}" dt="2023-08-01T07:46:10.763" v="1219" actId="478"/>
          <ac:spMkLst>
            <pc:docMk/>
            <pc:sldMk cId="2175994956" sldId="295"/>
            <ac:spMk id="48" creationId="{33BB5E6E-F230-9418-8F99-409B6BCCD849}"/>
          </ac:spMkLst>
        </pc:spChg>
        <pc:spChg chg="del mod">
          <ac:chgData name="김민수" userId="14982e88-ca49-4fc2-bac7-3723f492d2ae" providerId="ADAL" clId="{460A848C-3A8C-4CFA-BB8E-9EF7945A6B27}" dt="2023-08-01T07:46:10.763" v="1219" actId="478"/>
          <ac:spMkLst>
            <pc:docMk/>
            <pc:sldMk cId="2175994956" sldId="295"/>
            <ac:spMk id="49" creationId="{48739734-0B6B-5F32-4BCC-A3FAA58F9625}"/>
          </ac:spMkLst>
        </pc:spChg>
        <pc:spChg chg="del mod">
          <ac:chgData name="김민수" userId="14982e88-ca49-4fc2-bac7-3723f492d2ae" providerId="ADAL" clId="{460A848C-3A8C-4CFA-BB8E-9EF7945A6B27}" dt="2023-08-01T07:46:10.763" v="1219" actId="478"/>
          <ac:spMkLst>
            <pc:docMk/>
            <pc:sldMk cId="2175994956" sldId="295"/>
            <ac:spMk id="50" creationId="{2498AE91-7E5C-4426-01D7-47846E85CD49}"/>
          </ac:spMkLst>
        </pc:spChg>
        <pc:spChg chg="del mod">
          <ac:chgData name="김민수" userId="14982e88-ca49-4fc2-bac7-3723f492d2ae" providerId="ADAL" clId="{460A848C-3A8C-4CFA-BB8E-9EF7945A6B27}" dt="2023-08-01T07:46:10.763" v="1219" actId="478"/>
          <ac:spMkLst>
            <pc:docMk/>
            <pc:sldMk cId="2175994956" sldId="295"/>
            <ac:spMk id="51" creationId="{AC666696-2657-6940-61A6-226B430D3C7F}"/>
          </ac:spMkLst>
        </pc:spChg>
        <pc:spChg chg="del mod">
          <ac:chgData name="김민수" userId="14982e88-ca49-4fc2-bac7-3723f492d2ae" providerId="ADAL" clId="{460A848C-3A8C-4CFA-BB8E-9EF7945A6B27}" dt="2023-08-01T07:46:10.763" v="1219" actId="478"/>
          <ac:spMkLst>
            <pc:docMk/>
            <pc:sldMk cId="2175994956" sldId="295"/>
            <ac:spMk id="52" creationId="{376E8616-F647-09A4-CB46-4E046743A37A}"/>
          </ac:spMkLst>
        </pc:spChg>
        <pc:grpChg chg="add mod">
          <ac:chgData name="김민수" userId="14982e88-ca49-4fc2-bac7-3723f492d2ae" providerId="ADAL" clId="{460A848C-3A8C-4CFA-BB8E-9EF7945A6B27}" dt="2023-08-01T07:46:15.207" v="1220" actId="1076"/>
          <ac:grpSpMkLst>
            <pc:docMk/>
            <pc:sldMk cId="2175994956" sldId="295"/>
            <ac:grpSpMk id="3" creationId="{48FABC16-2B9B-53D5-829D-FB8A2AB9B312}"/>
          </ac:grpSpMkLst>
        </pc:grpChg>
        <pc:grpChg chg="mod">
          <ac:chgData name="김민수" userId="14982e88-ca49-4fc2-bac7-3723f492d2ae" providerId="ADAL" clId="{460A848C-3A8C-4CFA-BB8E-9EF7945A6B27}" dt="2023-08-01T07:46:03.048" v="1217"/>
          <ac:grpSpMkLst>
            <pc:docMk/>
            <pc:sldMk cId="2175994956" sldId="295"/>
            <ac:grpSpMk id="14" creationId="{38050897-3952-1F86-D6F4-6816426F7D6D}"/>
          </ac:grpSpMkLst>
        </pc:grpChg>
        <pc:graphicFrameChg chg="mod modGraphic">
          <ac:chgData name="김민수" userId="14982e88-ca49-4fc2-bac7-3723f492d2ae" providerId="ADAL" clId="{460A848C-3A8C-4CFA-BB8E-9EF7945A6B27}" dt="2023-08-01T08:37:08.544" v="1457" actId="20577"/>
          <ac:graphicFrameMkLst>
            <pc:docMk/>
            <pc:sldMk cId="2175994956" sldId="295"/>
            <ac:graphicFrameMk id="5" creationId="{BAED8306-D35B-900F-27CA-00908458B3DD}"/>
          </ac:graphicFrameMkLst>
        </pc:graphicFrameChg>
      </pc:sldChg>
      <pc:sldChg chg="addSp delSp modSp add mod">
        <pc:chgData name="김민수" userId="14982e88-ca49-4fc2-bac7-3723f492d2ae" providerId="ADAL" clId="{460A848C-3A8C-4CFA-BB8E-9EF7945A6B27}" dt="2023-08-01T08:08:57.092" v="1313"/>
        <pc:sldMkLst>
          <pc:docMk/>
          <pc:sldMk cId="2900098650" sldId="296"/>
        </pc:sldMkLst>
        <pc:spChg chg="mod">
          <ac:chgData name="김민수" userId="14982e88-ca49-4fc2-bac7-3723f492d2ae" providerId="ADAL" clId="{460A848C-3A8C-4CFA-BB8E-9EF7945A6B27}" dt="2023-08-01T08:08:57.092" v="1313"/>
          <ac:spMkLst>
            <pc:docMk/>
            <pc:sldMk cId="2900098650" sldId="296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4:56:53.940" v="235" actId="20577"/>
          <ac:spMkLst>
            <pc:docMk/>
            <pc:sldMk cId="2900098650" sldId="296"/>
            <ac:spMk id="6" creationId="{6B9DED16-1DEC-85A0-B4AA-3BCAA68912BB}"/>
          </ac:spMkLst>
        </pc:spChg>
        <pc:spChg chg="mod">
          <ac:chgData name="김민수" userId="14982e88-ca49-4fc2-bac7-3723f492d2ae" providerId="ADAL" clId="{460A848C-3A8C-4CFA-BB8E-9EF7945A6B27}" dt="2023-08-01T08:07:46.487" v="1303" actId="1076"/>
          <ac:spMkLst>
            <pc:docMk/>
            <pc:sldMk cId="2900098650" sldId="296"/>
            <ac:spMk id="10" creationId="{9A0DFCA9-31C9-185A-81EE-BF2FBEA4B644}"/>
          </ac:spMkLst>
        </pc:spChg>
        <pc:spChg chg="mod">
          <ac:chgData name="김민수" userId="14982e88-ca49-4fc2-bac7-3723f492d2ae" providerId="ADAL" clId="{460A848C-3A8C-4CFA-BB8E-9EF7945A6B27}" dt="2023-08-01T08:07:52.169" v="1305"/>
          <ac:spMkLst>
            <pc:docMk/>
            <pc:sldMk cId="2900098650" sldId="296"/>
            <ac:spMk id="15" creationId="{54D051F1-40D5-7CDC-F55A-E50DC8FC6DE2}"/>
          </ac:spMkLst>
        </pc:spChg>
        <pc:spChg chg="mod">
          <ac:chgData name="김민수" userId="14982e88-ca49-4fc2-bac7-3723f492d2ae" providerId="ADAL" clId="{460A848C-3A8C-4CFA-BB8E-9EF7945A6B27}" dt="2023-08-01T08:07:52.169" v="1305"/>
          <ac:spMkLst>
            <pc:docMk/>
            <pc:sldMk cId="2900098650" sldId="296"/>
            <ac:spMk id="16" creationId="{0D31A135-728D-3234-89E2-96BF9AF44FED}"/>
          </ac:spMkLst>
        </pc:spChg>
        <pc:spChg chg="mod">
          <ac:chgData name="김민수" userId="14982e88-ca49-4fc2-bac7-3723f492d2ae" providerId="ADAL" clId="{460A848C-3A8C-4CFA-BB8E-9EF7945A6B27}" dt="2023-08-01T08:07:52.169" v="1305"/>
          <ac:spMkLst>
            <pc:docMk/>
            <pc:sldMk cId="2900098650" sldId="296"/>
            <ac:spMk id="17" creationId="{F33E7E25-FD62-5911-1D06-48AF45965431}"/>
          </ac:spMkLst>
        </pc:spChg>
        <pc:spChg chg="mod">
          <ac:chgData name="김민수" userId="14982e88-ca49-4fc2-bac7-3723f492d2ae" providerId="ADAL" clId="{460A848C-3A8C-4CFA-BB8E-9EF7945A6B27}" dt="2023-08-01T08:07:52.169" v="1305"/>
          <ac:spMkLst>
            <pc:docMk/>
            <pc:sldMk cId="2900098650" sldId="296"/>
            <ac:spMk id="18" creationId="{1096BC2F-C349-BFD0-84C1-6A373102A86F}"/>
          </ac:spMkLst>
        </pc:spChg>
        <pc:spChg chg="mod">
          <ac:chgData name="김민수" userId="14982e88-ca49-4fc2-bac7-3723f492d2ae" providerId="ADAL" clId="{460A848C-3A8C-4CFA-BB8E-9EF7945A6B27}" dt="2023-08-01T08:07:52.169" v="1305"/>
          <ac:spMkLst>
            <pc:docMk/>
            <pc:sldMk cId="2900098650" sldId="296"/>
            <ac:spMk id="19" creationId="{519694F9-A6FB-B1FD-E4A5-855DFDBF9AF6}"/>
          </ac:spMkLst>
        </pc:spChg>
        <pc:spChg chg="mod">
          <ac:chgData name="김민수" userId="14982e88-ca49-4fc2-bac7-3723f492d2ae" providerId="ADAL" clId="{460A848C-3A8C-4CFA-BB8E-9EF7945A6B27}" dt="2023-08-01T08:07:52.169" v="1305"/>
          <ac:spMkLst>
            <pc:docMk/>
            <pc:sldMk cId="2900098650" sldId="296"/>
            <ac:spMk id="20" creationId="{D92CE5E3-C3E1-CF80-4C52-23324CE698E0}"/>
          </ac:spMkLst>
        </pc:spChg>
        <pc:spChg chg="mod">
          <ac:chgData name="김민수" userId="14982e88-ca49-4fc2-bac7-3723f492d2ae" providerId="ADAL" clId="{460A848C-3A8C-4CFA-BB8E-9EF7945A6B27}" dt="2023-08-01T08:07:52.169" v="1305"/>
          <ac:spMkLst>
            <pc:docMk/>
            <pc:sldMk cId="2900098650" sldId="296"/>
            <ac:spMk id="21" creationId="{971CA5BB-403E-5D21-08A4-F01B2AE19A53}"/>
          </ac:spMkLst>
        </pc:spChg>
        <pc:spChg chg="mod">
          <ac:chgData name="김민수" userId="14982e88-ca49-4fc2-bac7-3723f492d2ae" providerId="ADAL" clId="{460A848C-3A8C-4CFA-BB8E-9EF7945A6B27}" dt="2023-08-01T08:07:52.169" v="1305"/>
          <ac:spMkLst>
            <pc:docMk/>
            <pc:sldMk cId="2900098650" sldId="296"/>
            <ac:spMk id="23" creationId="{167EBFC4-16B0-B49A-5237-CF4B0C279BDD}"/>
          </ac:spMkLst>
        </pc:spChg>
        <pc:spChg chg="mod">
          <ac:chgData name="김민수" userId="14982e88-ca49-4fc2-bac7-3723f492d2ae" providerId="ADAL" clId="{460A848C-3A8C-4CFA-BB8E-9EF7945A6B27}" dt="2023-08-01T08:07:52.169" v="1305"/>
          <ac:spMkLst>
            <pc:docMk/>
            <pc:sldMk cId="2900098650" sldId="296"/>
            <ac:spMk id="24" creationId="{BA9019BA-924A-55A5-67DD-89CFEE9DA87E}"/>
          </ac:spMkLst>
        </pc:spChg>
        <pc:spChg chg="mod">
          <ac:chgData name="김민수" userId="14982e88-ca49-4fc2-bac7-3723f492d2ae" providerId="ADAL" clId="{460A848C-3A8C-4CFA-BB8E-9EF7945A6B27}" dt="2023-08-01T08:07:52.169" v="1305"/>
          <ac:spMkLst>
            <pc:docMk/>
            <pc:sldMk cId="2900098650" sldId="296"/>
            <ac:spMk id="25" creationId="{AA73D0E7-08A1-9C5F-EA90-6763A23FF2F3}"/>
          </ac:spMkLst>
        </pc:spChg>
        <pc:spChg chg="del">
          <ac:chgData name="김민수" userId="14982e88-ca49-4fc2-bac7-3723f492d2ae" providerId="ADAL" clId="{460A848C-3A8C-4CFA-BB8E-9EF7945A6B27}" dt="2023-08-01T08:07:49.491" v="1304" actId="478"/>
          <ac:spMkLst>
            <pc:docMk/>
            <pc:sldMk cId="2900098650" sldId="296"/>
            <ac:spMk id="46" creationId="{3129796B-C42D-3692-2524-24899D5A0475}"/>
          </ac:spMkLst>
        </pc:spChg>
        <pc:spChg chg="del">
          <ac:chgData name="김민수" userId="14982e88-ca49-4fc2-bac7-3723f492d2ae" providerId="ADAL" clId="{460A848C-3A8C-4CFA-BB8E-9EF7945A6B27}" dt="2023-08-01T08:07:49.491" v="1304" actId="478"/>
          <ac:spMkLst>
            <pc:docMk/>
            <pc:sldMk cId="2900098650" sldId="296"/>
            <ac:spMk id="47" creationId="{26B64B16-E8B8-178F-7D12-76F6DA752BC4}"/>
          </ac:spMkLst>
        </pc:spChg>
        <pc:spChg chg="del">
          <ac:chgData name="김민수" userId="14982e88-ca49-4fc2-bac7-3723f492d2ae" providerId="ADAL" clId="{460A848C-3A8C-4CFA-BB8E-9EF7945A6B27}" dt="2023-08-01T08:07:49.491" v="1304" actId="478"/>
          <ac:spMkLst>
            <pc:docMk/>
            <pc:sldMk cId="2900098650" sldId="296"/>
            <ac:spMk id="48" creationId="{33BB5E6E-F230-9418-8F99-409B6BCCD849}"/>
          </ac:spMkLst>
        </pc:spChg>
        <pc:spChg chg="del">
          <ac:chgData name="김민수" userId="14982e88-ca49-4fc2-bac7-3723f492d2ae" providerId="ADAL" clId="{460A848C-3A8C-4CFA-BB8E-9EF7945A6B27}" dt="2023-08-01T08:07:49.491" v="1304" actId="478"/>
          <ac:spMkLst>
            <pc:docMk/>
            <pc:sldMk cId="2900098650" sldId="296"/>
            <ac:spMk id="49" creationId="{48739734-0B6B-5F32-4BCC-A3FAA58F9625}"/>
          </ac:spMkLst>
        </pc:spChg>
        <pc:spChg chg="del">
          <ac:chgData name="김민수" userId="14982e88-ca49-4fc2-bac7-3723f492d2ae" providerId="ADAL" clId="{460A848C-3A8C-4CFA-BB8E-9EF7945A6B27}" dt="2023-08-01T08:07:49.491" v="1304" actId="478"/>
          <ac:spMkLst>
            <pc:docMk/>
            <pc:sldMk cId="2900098650" sldId="296"/>
            <ac:spMk id="50" creationId="{2498AE91-7E5C-4426-01D7-47846E85CD49}"/>
          </ac:spMkLst>
        </pc:spChg>
        <pc:spChg chg="del">
          <ac:chgData name="김민수" userId="14982e88-ca49-4fc2-bac7-3723f492d2ae" providerId="ADAL" clId="{460A848C-3A8C-4CFA-BB8E-9EF7945A6B27}" dt="2023-08-01T08:07:49.491" v="1304" actId="478"/>
          <ac:spMkLst>
            <pc:docMk/>
            <pc:sldMk cId="2900098650" sldId="296"/>
            <ac:spMk id="51" creationId="{AC666696-2657-6940-61A6-226B430D3C7F}"/>
          </ac:spMkLst>
        </pc:spChg>
        <pc:spChg chg="del">
          <ac:chgData name="김민수" userId="14982e88-ca49-4fc2-bac7-3723f492d2ae" providerId="ADAL" clId="{460A848C-3A8C-4CFA-BB8E-9EF7945A6B27}" dt="2023-08-01T08:07:49.491" v="1304" actId="478"/>
          <ac:spMkLst>
            <pc:docMk/>
            <pc:sldMk cId="2900098650" sldId="296"/>
            <ac:spMk id="52" creationId="{376E8616-F647-09A4-CB46-4E046743A37A}"/>
          </ac:spMkLst>
        </pc:spChg>
        <pc:grpChg chg="add mod">
          <ac:chgData name="김민수" userId="14982e88-ca49-4fc2-bac7-3723f492d2ae" providerId="ADAL" clId="{460A848C-3A8C-4CFA-BB8E-9EF7945A6B27}" dt="2023-08-01T08:07:52.169" v="1305"/>
          <ac:grpSpMkLst>
            <pc:docMk/>
            <pc:sldMk cId="2900098650" sldId="296"/>
            <ac:grpSpMk id="14" creationId="{81D7F0C6-E748-FD48-AED4-370779FE3C22}"/>
          </ac:grpSpMkLst>
        </pc:grpChg>
        <pc:grpChg chg="mod">
          <ac:chgData name="김민수" userId="14982e88-ca49-4fc2-bac7-3723f492d2ae" providerId="ADAL" clId="{460A848C-3A8C-4CFA-BB8E-9EF7945A6B27}" dt="2023-08-01T08:07:52.169" v="1305"/>
          <ac:grpSpMkLst>
            <pc:docMk/>
            <pc:sldMk cId="2900098650" sldId="296"/>
            <ac:grpSpMk id="22" creationId="{8A285A74-56F8-70A2-71B7-85C216490AA9}"/>
          </ac:grpSpMkLst>
        </pc:grpChg>
        <pc:picChg chg="add del mod ord">
          <ac:chgData name="김민수" userId="14982e88-ca49-4fc2-bac7-3723f492d2ae" providerId="ADAL" clId="{460A848C-3A8C-4CFA-BB8E-9EF7945A6B27}" dt="2023-08-01T04:56:29.833" v="206"/>
          <ac:picMkLst>
            <pc:docMk/>
            <pc:sldMk cId="2900098650" sldId="296"/>
            <ac:picMk id="3" creationId="{0B0DF870-733E-4385-077C-74B496CF00F3}"/>
          </ac:picMkLst>
        </pc:picChg>
        <pc:picChg chg="add del mod ord">
          <ac:chgData name="김민수" userId="14982e88-ca49-4fc2-bac7-3723f492d2ae" providerId="ADAL" clId="{460A848C-3A8C-4CFA-BB8E-9EF7945A6B27}" dt="2023-08-01T08:07:39.342" v="1300" actId="478"/>
          <ac:picMkLst>
            <pc:docMk/>
            <pc:sldMk cId="2900098650" sldId="296"/>
            <ac:picMk id="5" creationId="{058493D8-37D9-597C-4905-C3C23E8A7BA9}"/>
          </ac:picMkLst>
        </pc:picChg>
        <pc:picChg chg="add del">
          <ac:chgData name="김민수" userId="14982e88-ca49-4fc2-bac7-3723f492d2ae" providerId="ADAL" clId="{460A848C-3A8C-4CFA-BB8E-9EF7945A6B27}" dt="2023-08-01T04:56:41.615" v="212" actId="478"/>
          <ac:picMkLst>
            <pc:docMk/>
            <pc:sldMk cId="2900098650" sldId="296"/>
            <ac:picMk id="8" creationId="{C7DD0E5E-2B90-9BE1-1D92-A4D0066A04C9}"/>
          </ac:picMkLst>
        </pc:picChg>
        <pc:picChg chg="add del mod">
          <ac:chgData name="김민수" userId="14982e88-ca49-4fc2-bac7-3723f492d2ae" providerId="ADAL" clId="{460A848C-3A8C-4CFA-BB8E-9EF7945A6B27}" dt="2023-08-01T08:07:26.589" v="1293" actId="22"/>
          <ac:picMkLst>
            <pc:docMk/>
            <pc:sldMk cId="2900098650" sldId="296"/>
            <ac:picMk id="11" creationId="{A327A103-77D2-C2A4-CDB6-1F7347C0C507}"/>
          </ac:picMkLst>
        </pc:picChg>
        <pc:picChg chg="add mod ord">
          <ac:chgData name="김민수" userId="14982e88-ca49-4fc2-bac7-3723f492d2ae" providerId="ADAL" clId="{460A848C-3A8C-4CFA-BB8E-9EF7945A6B27}" dt="2023-08-01T08:07:41.834" v="1302" actId="1076"/>
          <ac:picMkLst>
            <pc:docMk/>
            <pc:sldMk cId="2900098650" sldId="296"/>
            <ac:picMk id="13" creationId="{431D7F20-7E30-EE59-267D-03E726F89462}"/>
          </ac:picMkLst>
        </pc:picChg>
      </pc:sldChg>
      <pc:sldChg chg="addSp delSp modSp add mod">
        <pc:chgData name="김민수" userId="14982e88-ca49-4fc2-bac7-3723f492d2ae" providerId="ADAL" clId="{460A848C-3A8C-4CFA-BB8E-9EF7945A6B27}" dt="2023-08-01T08:37:29.046" v="1463"/>
        <pc:sldMkLst>
          <pc:docMk/>
          <pc:sldMk cId="3034888718" sldId="297"/>
        </pc:sldMkLst>
        <pc:spChg chg="mod">
          <ac:chgData name="김민수" userId="14982e88-ca49-4fc2-bac7-3723f492d2ae" providerId="ADAL" clId="{460A848C-3A8C-4CFA-BB8E-9EF7945A6B27}" dt="2023-08-01T08:08:59.110" v="1314"/>
          <ac:spMkLst>
            <pc:docMk/>
            <pc:sldMk cId="3034888718" sldId="297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4:56:57.121" v="238" actId="20577"/>
          <ac:spMkLst>
            <pc:docMk/>
            <pc:sldMk cId="3034888718" sldId="297"/>
            <ac:spMk id="6" creationId="{6B9DED16-1DEC-85A0-B4AA-3BCAA68912BB}"/>
          </ac:spMkLst>
        </pc:spChg>
        <pc:spChg chg="add mod">
          <ac:chgData name="김민수" userId="14982e88-ca49-4fc2-bac7-3723f492d2ae" providerId="ADAL" clId="{460A848C-3A8C-4CFA-BB8E-9EF7945A6B27}" dt="2023-08-01T04:57:48.971" v="260" actId="1036"/>
          <ac:spMkLst>
            <pc:docMk/>
            <pc:sldMk cId="3034888718" sldId="297"/>
            <ac:spMk id="7" creationId="{10CB2291-00D6-E368-C38E-B90137B9F5A1}"/>
          </ac:spMkLst>
        </pc:spChg>
        <pc:spChg chg="mod">
          <ac:chgData name="김민수" userId="14982e88-ca49-4fc2-bac7-3723f492d2ae" providerId="ADAL" clId="{460A848C-3A8C-4CFA-BB8E-9EF7945A6B27}" dt="2023-08-01T04:57:30.375" v="254" actId="1035"/>
          <ac:spMkLst>
            <pc:docMk/>
            <pc:sldMk cId="3034888718" sldId="297"/>
            <ac:spMk id="10" creationId="{9A0DFCA9-31C9-185A-81EE-BF2FBEA4B644}"/>
          </ac:spMkLst>
        </pc:spChg>
        <pc:spChg chg="mod">
          <ac:chgData name="김민수" userId="14982e88-ca49-4fc2-bac7-3723f492d2ae" providerId="ADAL" clId="{460A848C-3A8C-4CFA-BB8E-9EF7945A6B27}" dt="2023-08-01T08:35:25.676" v="1440"/>
          <ac:spMkLst>
            <pc:docMk/>
            <pc:sldMk cId="3034888718" sldId="297"/>
            <ac:spMk id="13" creationId="{87AE46AD-FE77-091A-3B75-C327A811959D}"/>
          </ac:spMkLst>
        </pc:spChg>
        <pc:spChg chg="mod">
          <ac:chgData name="김민수" userId="14982e88-ca49-4fc2-bac7-3723f492d2ae" providerId="ADAL" clId="{460A848C-3A8C-4CFA-BB8E-9EF7945A6B27}" dt="2023-08-01T08:35:25.676" v="1440"/>
          <ac:spMkLst>
            <pc:docMk/>
            <pc:sldMk cId="3034888718" sldId="297"/>
            <ac:spMk id="14" creationId="{94F619C0-0E38-ACE3-0523-7A5DEE756546}"/>
          </ac:spMkLst>
        </pc:spChg>
        <pc:spChg chg="mod">
          <ac:chgData name="김민수" userId="14982e88-ca49-4fc2-bac7-3723f492d2ae" providerId="ADAL" clId="{460A848C-3A8C-4CFA-BB8E-9EF7945A6B27}" dt="2023-08-01T08:35:25.676" v="1440"/>
          <ac:spMkLst>
            <pc:docMk/>
            <pc:sldMk cId="3034888718" sldId="297"/>
            <ac:spMk id="15" creationId="{A6C5A249-5C3B-1722-689E-AA1AC893B9AC}"/>
          </ac:spMkLst>
        </pc:spChg>
        <pc:spChg chg="mod">
          <ac:chgData name="김민수" userId="14982e88-ca49-4fc2-bac7-3723f492d2ae" providerId="ADAL" clId="{460A848C-3A8C-4CFA-BB8E-9EF7945A6B27}" dt="2023-08-01T08:35:25.676" v="1440"/>
          <ac:spMkLst>
            <pc:docMk/>
            <pc:sldMk cId="3034888718" sldId="297"/>
            <ac:spMk id="16" creationId="{AF78113B-E713-83FF-8AF1-0CC806BB5404}"/>
          </ac:spMkLst>
        </pc:spChg>
        <pc:spChg chg="mod">
          <ac:chgData name="김민수" userId="14982e88-ca49-4fc2-bac7-3723f492d2ae" providerId="ADAL" clId="{460A848C-3A8C-4CFA-BB8E-9EF7945A6B27}" dt="2023-08-01T08:35:25.676" v="1440"/>
          <ac:spMkLst>
            <pc:docMk/>
            <pc:sldMk cId="3034888718" sldId="297"/>
            <ac:spMk id="17" creationId="{B53F6F3A-C70F-72FE-D3A9-9DDF2189CE01}"/>
          </ac:spMkLst>
        </pc:spChg>
        <pc:spChg chg="mod">
          <ac:chgData name="김민수" userId="14982e88-ca49-4fc2-bac7-3723f492d2ae" providerId="ADAL" clId="{460A848C-3A8C-4CFA-BB8E-9EF7945A6B27}" dt="2023-08-01T08:35:25.676" v="1440"/>
          <ac:spMkLst>
            <pc:docMk/>
            <pc:sldMk cId="3034888718" sldId="297"/>
            <ac:spMk id="18" creationId="{DF82A91E-93EE-C263-9691-60C682170067}"/>
          </ac:spMkLst>
        </pc:spChg>
        <pc:spChg chg="mod">
          <ac:chgData name="김민수" userId="14982e88-ca49-4fc2-bac7-3723f492d2ae" providerId="ADAL" clId="{460A848C-3A8C-4CFA-BB8E-9EF7945A6B27}" dt="2023-08-01T08:35:25.676" v="1440"/>
          <ac:spMkLst>
            <pc:docMk/>
            <pc:sldMk cId="3034888718" sldId="297"/>
            <ac:spMk id="19" creationId="{E14E4425-39EB-7AF2-722F-4611E82F3B33}"/>
          </ac:spMkLst>
        </pc:spChg>
        <pc:spChg chg="mod">
          <ac:chgData name="김민수" userId="14982e88-ca49-4fc2-bac7-3723f492d2ae" providerId="ADAL" clId="{460A848C-3A8C-4CFA-BB8E-9EF7945A6B27}" dt="2023-08-01T08:35:25.676" v="1440"/>
          <ac:spMkLst>
            <pc:docMk/>
            <pc:sldMk cId="3034888718" sldId="297"/>
            <ac:spMk id="21" creationId="{26B37945-E9F5-AA59-07AE-CDA7C7701F0E}"/>
          </ac:spMkLst>
        </pc:spChg>
        <pc:spChg chg="mod">
          <ac:chgData name="김민수" userId="14982e88-ca49-4fc2-bac7-3723f492d2ae" providerId="ADAL" clId="{460A848C-3A8C-4CFA-BB8E-9EF7945A6B27}" dt="2023-08-01T08:35:25.676" v="1440"/>
          <ac:spMkLst>
            <pc:docMk/>
            <pc:sldMk cId="3034888718" sldId="297"/>
            <ac:spMk id="22" creationId="{522D6E87-AC1F-1C26-A30B-EF35A557452B}"/>
          </ac:spMkLst>
        </pc:spChg>
        <pc:spChg chg="mod">
          <ac:chgData name="김민수" userId="14982e88-ca49-4fc2-bac7-3723f492d2ae" providerId="ADAL" clId="{460A848C-3A8C-4CFA-BB8E-9EF7945A6B27}" dt="2023-08-01T08:35:25.676" v="1440"/>
          <ac:spMkLst>
            <pc:docMk/>
            <pc:sldMk cId="3034888718" sldId="297"/>
            <ac:spMk id="23" creationId="{CD302638-427E-477A-6381-6B472AD42A02}"/>
          </ac:spMkLst>
        </pc:spChg>
        <pc:spChg chg="mod">
          <ac:chgData name="김민수" userId="14982e88-ca49-4fc2-bac7-3723f492d2ae" providerId="ADAL" clId="{460A848C-3A8C-4CFA-BB8E-9EF7945A6B27}" dt="2023-08-01T08:37:29.046" v="1463"/>
          <ac:spMkLst>
            <pc:docMk/>
            <pc:sldMk cId="3034888718" sldId="297"/>
            <ac:spMk id="25" creationId="{998FB7E3-ED29-E68C-964B-C1933E9B36B7}"/>
          </ac:spMkLst>
        </pc:spChg>
        <pc:spChg chg="mod">
          <ac:chgData name="김민수" userId="14982e88-ca49-4fc2-bac7-3723f492d2ae" providerId="ADAL" clId="{460A848C-3A8C-4CFA-BB8E-9EF7945A6B27}" dt="2023-08-01T08:37:29.046" v="1463"/>
          <ac:spMkLst>
            <pc:docMk/>
            <pc:sldMk cId="3034888718" sldId="297"/>
            <ac:spMk id="26" creationId="{215CB2FA-EB64-3A52-7453-527DE72636DB}"/>
          </ac:spMkLst>
        </pc:spChg>
        <pc:spChg chg="mod">
          <ac:chgData name="김민수" userId="14982e88-ca49-4fc2-bac7-3723f492d2ae" providerId="ADAL" clId="{460A848C-3A8C-4CFA-BB8E-9EF7945A6B27}" dt="2023-08-01T08:37:29.046" v="1463"/>
          <ac:spMkLst>
            <pc:docMk/>
            <pc:sldMk cId="3034888718" sldId="297"/>
            <ac:spMk id="27" creationId="{03E75376-6E19-301C-FBF0-775D11B0A7E9}"/>
          </ac:spMkLst>
        </pc:spChg>
        <pc:spChg chg="mod">
          <ac:chgData name="김민수" userId="14982e88-ca49-4fc2-bac7-3723f492d2ae" providerId="ADAL" clId="{460A848C-3A8C-4CFA-BB8E-9EF7945A6B27}" dt="2023-08-01T08:37:29.046" v="1463"/>
          <ac:spMkLst>
            <pc:docMk/>
            <pc:sldMk cId="3034888718" sldId="297"/>
            <ac:spMk id="28" creationId="{ABC58B4D-6BD9-C79E-5157-5AD3F733F14E}"/>
          </ac:spMkLst>
        </pc:spChg>
        <pc:spChg chg="mod">
          <ac:chgData name="김민수" userId="14982e88-ca49-4fc2-bac7-3723f492d2ae" providerId="ADAL" clId="{460A848C-3A8C-4CFA-BB8E-9EF7945A6B27}" dt="2023-08-01T08:37:29.046" v="1463"/>
          <ac:spMkLst>
            <pc:docMk/>
            <pc:sldMk cId="3034888718" sldId="297"/>
            <ac:spMk id="29" creationId="{45ECBC0B-3809-A786-2C8E-73D28AE14DA3}"/>
          </ac:spMkLst>
        </pc:spChg>
        <pc:spChg chg="mod">
          <ac:chgData name="김민수" userId="14982e88-ca49-4fc2-bac7-3723f492d2ae" providerId="ADAL" clId="{460A848C-3A8C-4CFA-BB8E-9EF7945A6B27}" dt="2023-08-01T08:37:29.046" v="1463"/>
          <ac:spMkLst>
            <pc:docMk/>
            <pc:sldMk cId="3034888718" sldId="297"/>
            <ac:spMk id="39" creationId="{FBF06013-B5F7-92F6-16C5-7ED3423336C7}"/>
          </ac:spMkLst>
        </pc:spChg>
        <pc:spChg chg="mod">
          <ac:chgData name="김민수" userId="14982e88-ca49-4fc2-bac7-3723f492d2ae" providerId="ADAL" clId="{460A848C-3A8C-4CFA-BB8E-9EF7945A6B27}" dt="2023-08-01T08:37:29.046" v="1463"/>
          <ac:spMkLst>
            <pc:docMk/>
            <pc:sldMk cId="3034888718" sldId="297"/>
            <ac:spMk id="40" creationId="{56C54FDF-C661-E3DD-3EED-94DDF25011DF}"/>
          </ac:spMkLst>
        </pc:spChg>
        <pc:spChg chg="mod">
          <ac:chgData name="김민수" userId="14982e88-ca49-4fc2-bac7-3723f492d2ae" providerId="ADAL" clId="{460A848C-3A8C-4CFA-BB8E-9EF7945A6B27}" dt="2023-08-01T08:37:29.046" v="1463"/>
          <ac:spMkLst>
            <pc:docMk/>
            <pc:sldMk cId="3034888718" sldId="297"/>
            <ac:spMk id="42" creationId="{DDFF9432-FA86-A5A1-E13D-6C9B96E665B1}"/>
          </ac:spMkLst>
        </pc:spChg>
        <pc:spChg chg="mod">
          <ac:chgData name="김민수" userId="14982e88-ca49-4fc2-bac7-3723f492d2ae" providerId="ADAL" clId="{460A848C-3A8C-4CFA-BB8E-9EF7945A6B27}" dt="2023-08-01T08:37:29.046" v="1463"/>
          <ac:spMkLst>
            <pc:docMk/>
            <pc:sldMk cId="3034888718" sldId="297"/>
            <ac:spMk id="43" creationId="{58F66833-3C59-F3AD-21E5-CB8B9FD418E3}"/>
          </ac:spMkLst>
        </pc:spChg>
        <pc:spChg chg="mod">
          <ac:chgData name="김민수" userId="14982e88-ca49-4fc2-bac7-3723f492d2ae" providerId="ADAL" clId="{460A848C-3A8C-4CFA-BB8E-9EF7945A6B27}" dt="2023-08-01T08:37:29.046" v="1463"/>
          <ac:spMkLst>
            <pc:docMk/>
            <pc:sldMk cId="3034888718" sldId="297"/>
            <ac:spMk id="44" creationId="{78D257B1-B0BB-96DA-EDAB-F78DB0BDF554}"/>
          </ac:spMkLst>
        </pc:spChg>
        <pc:spChg chg="add del">
          <ac:chgData name="김민수" userId="14982e88-ca49-4fc2-bac7-3723f492d2ae" providerId="ADAL" clId="{460A848C-3A8C-4CFA-BB8E-9EF7945A6B27}" dt="2023-08-01T08:37:28.781" v="1462" actId="478"/>
          <ac:spMkLst>
            <pc:docMk/>
            <pc:sldMk cId="3034888718" sldId="297"/>
            <ac:spMk id="46" creationId="{3129796B-C42D-3692-2524-24899D5A0475}"/>
          </ac:spMkLst>
        </pc:spChg>
        <pc:spChg chg="add del">
          <ac:chgData name="김민수" userId="14982e88-ca49-4fc2-bac7-3723f492d2ae" providerId="ADAL" clId="{460A848C-3A8C-4CFA-BB8E-9EF7945A6B27}" dt="2023-08-01T08:37:28.781" v="1462" actId="478"/>
          <ac:spMkLst>
            <pc:docMk/>
            <pc:sldMk cId="3034888718" sldId="297"/>
            <ac:spMk id="47" creationId="{26B64B16-E8B8-178F-7D12-76F6DA752BC4}"/>
          </ac:spMkLst>
        </pc:spChg>
        <pc:spChg chg="add del">
          <ac:chgData name="김민수" userId="14982e88-ca49-4fc2-bac7-3723f492d2ae" providerId="ADAL" clId="{460A848C-3A8C-4CFA-BB8E-9EF7945A6B27}" dt="2023-08-01T08:37:28.781" v="1462" actId="478"/>
          <ac:spMkLst>
            <pc:docMk/>
            <pc:sldMk cId="3034888718" sldId="297"/>
            <ac:spMk id="48" creationId="{33BB5E6E-F230-9418-8F99-409B6BCCD849}"/>
          </ac:spMkLst>
        </pc:spChg>
        <pc:spChg chg="add del">
          <ac:chgData name="김민수" userId="14982e88-ca49-4fc2-bac7-3723f492d2ae" providerId="ADAL" clId="{460A848C-3A8C-4CFA-BB8E-9EF7945A6B27}" dt="2023-08-01T08:37:28.781" v="1462" actId="478"/>
          <ac:spMkLst>
            <pc:docMk/>
            <pc:sldMk cId="3034888718" sldId="297"/>
            <ac:spMk id="49" creationId="{48739734-0B6B-5F32-4BCC-A3FAA58F9625}"/>
          </ac:spMkLst>
        </pc:spChg>
        <pc:spChg chg="add del">
          <ac:chgData name="김민수" userId="14982e88-ca49-4fc2-bac7-3723f492d2ae" providerId="ADAL" clId="{460A848C-3A8C-4CFA-BB8E-9EF7945A6B27}" dt="2023-08-01T08:37:28.781" v="1462" actId="478"/>
          <ac:spMkLst>
            <pc:docMk/>
            <pc:sldMk cId="3034888718" sldId="297"/>
            <ac:spMk id="50" creationId="{2498AE91-7E5C-4426-01D7-47846E85CD49}"/>
          </ac:spMkLst>
        </pc:spChg>
        <pc:spChg chg="add del">
          <ac:chgData name="김민수" userId="14982e88-ca49-4fc2-bac7-3723f492d2ae" providerId="ADAL" clId="{460A848C-3A8C-4CFA-BB8E-9EF7945A6B27}" dt="2023-08-01T08:37:28.781" v="1462" actId="478"/>
          <ac:spMkLst>
            <pc:docMk/>
            <pc:sldMk cId="3034888718" sldId="297"/>
            <ac:spMk id="51" creationId="{AC666696-2657-6940-61A6-226B430D3C7F}"/>
          </ac:spMkLst>
        </pc:spChg>
        <pc:spChg chg="add del">
          <ac:chgData name="김민수" userId="14982e88-ca49-4fc2-bac7-3723f492d2ae" providerId="ADAL" clId="{460A848C-3A8C-4CFA-BB8E-9EF7945A6B27}" dt="2023-08-01T08:37:28.781" v="1462" actId="478"/>
          <ac:spMkLst>
            <pc:docMk/>
            <pc:sldMk cId="3034888718" sldId="297"/>
            <ac:spMk id="52" creationId="{376E8616-F647-09A4-CB46-4E046743A37A}"/>
          </ac:spMkLst>
        </pc:spChg>
        <pc:grpChg chg="add del mod">
          <ac:chgData name="김민수" userId="14982e88-ca49-4fc2-bac7-3723f492d2ae" providerId="ADAL" clId="{460A848C-3A8C-4CFA-BB8E-9EF7945A6B27}" dt="2023-08-01T08:37:03.231" v="1449"/>
          <ac:grpSpMkLst>
            <pc:docMk/>
            <pc:sldMk cId="3034888718" sldId="297"/>
            <ac:grpSpMk id="12" creationId="{3836A1C0-1489-BBFD-B3BE-5DCA6BBABA53}"/>
          </ac:grpSpMkLst>
        </pc:grpChg>
        <pc:grpChg chg="mod">
          <ac:chgData name="김민수" userId="14982e88-ca49-4fc2-bac7-3723f492d2ae" providerId="ADAL" clId="{460A848C-3A8C-4CFA-BB8E-9EF7945A6B27}" dt="2023-08-01T08:35:25.676" v="1440"/>
          <ac:grpSpMkLst>
            <pc:docMk/>
            <pc:sldMk cId="3034888718" sldId="297"/>
            <ac:grpSpMk id="20" creationId="{6B8AB1E6-DEDB-4655-7817-DAFB17754A5C}"/>
          </ac:grpSpMkLst>
        </pc:grpChg>
        <pc:grpChg chg="add mod">
          <ac:chgData name="김민수" userId="14982e88-ca49-4fc2-bac7-3723f492d2ae" providerId="ADAL" clId="{460A848C-3A8C-4CFA-BB8E-9EF7945A6B27}" dt="2023-08-01T08:37:29.046" v="1463"/>
          <ac:grpSpMkLst>
            <pc:docMk/>
            <pc:sldMk cId="3034888718" sldId="297"/>
            <ac:grpSpMk id="24" creationId="{FC93A3CA-2DAF-F03A-FD8C-A3A303293148}"/>
          </ac:grpSpMkLst>
        </pc:grpChg>
        <pc:grpChg chg="mod">
          <ac:chgData name="김민수" userId="14982e88-ca49-4fc2-bac7-3723f492d2ae" providerId="ADAL" clId="{460A848C-3A8C-4CFA-BB8E-9EF7945A6B27}" dt="2023-08-01T08:37:29.046" v="1463"/>
          <ac:grpSpMkLst>
            <pc:docMk/>
            <pc:sldMk cId="3034888718" sldId="297"/>
            <ac:grpSpMk id="41" creationId="{F5A95487-A928-BC47-F715-E45736D5E1C8}"/>
          </ac:grpSpMkLst>
        </pc:grpChg>
        <pc:picChg chg="add del mod ord">
          <ac:chgData name="김민수" userId="14982e88-ca49-4fc2-bac7-3723f492d2ae" providerId="ADAL" clId="{460A848C-3A8C-4CFA-BB8E-9EF7945A6B27}" dt="2023-08-01T08:34:48.100" v="1429" actId="478"/>
          <ac:picMkLst>
            <pc:docMk/>
            <pc:sldMk cId="3034888718" sldId="297"/>
            <ac:picMk id="3" creationId="{E4F3DB18-109E-DB32-C75D-D34C1C283A63}"/>
          </ac:picMkLst>
        </pc:picChg>
        <pc:picChg chg="add del">
          <ac:chgData name="김민수" userId="14982e88-ca49-4fc2-bac7-3723f492d2ae" providerId="ADAL" clId="{460A848C-3A8C-4CFA-BB8E-9EF7945A6B27}" dt="2023-08-01T04:57:26.227" v="247" actId="478"/>
          <ac:picMkLst>
            <pc:docMk/>
            <pc:sldMk cId="3034888718" sldId="297"/>
            <ac:picMk id="5" creationId="{058493D8-37D9-597C-4905-C3C23E8A7BA9}"/>
          </ac:picMkLst>
        </pc:picChg>
        <pc:picChg chg="add mod ord">
          <ac:chgData name="김민수" userId="14982e88-ca49-4fc2-bac7-3723f492d2ae" providerId="ADAL" clId="{460A848C-3A8C-4CFA-BB8E-9EF7945A6B27}" dt="2023-08-01T08:34:47.430" v="1428" actId="167"/>
          <ac:picMkLst>
            <pc:docMk/>
            <pc:sldMk cId="3034888718" sldId="297"/>
            <ac:picMk id="11" creationId="{6CD0D4E3-E0CE-907C-0F40-C778C8654C74}"/>
          </ac:picMkLst>
        </pc:picChg>
      </pc:sldChg>
      <pc:sldChg chg="addSp delSp modSp add mod">
        <pc:chgData name="김민수" userId="14982e88-ca49-4fc2-bac7-3723f492d2ae" providerId="ADAL" clId="{460A848C-3A8C-4CFA-BB8E-9EF7945A6B27}" dt="2023-08-01T08:10:23.538" v="1332"/>
        <pc:sldMkLst>
          <pc:docMk/>
          <pc:sldMk cId="2569988594" sldId="298"/>
        </pc:sldMkLst>
        <pc:spChg chg="mod">
          <ac:chgData name="김민수" userId="14982e88-ca49-4fc2-bac7-3723f492d2ae" providerId="ADAL" clId="{460A848C-3A8C-4CFA-BB8E-9EF7945A6B27}" dt="2023-08-01T08:09:06.914" v="1317"/>
          <ac:spMkLst>
            <pc:docMk/>
            <pc:sldMk cId="2569988594" sldId="298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6:03:17.046" v="827" actId="20577"/>
          <ac:spMkLst>
            <pc:docMk/>
            <pc:sldMk cId="2569988594" sldId="298"/>
            <ac:spMk id="6" creationId="{6B9DED16-1DEC-85A0-B4AA-3BCAA68912BB}"/>
          </ac:spMkLst>
        </pc:spChg>
        <pc:spChg chg="mod">
          <ac:chgData name="김민수" userId="14982e88-ca49-4fc2-bac7-3723f492d2ae" providerId="ADAL" clId="{460A848C-3A8C-4CFA-BB8E-9EF7945A6B27}" dt="2023-08-01T06:04:21.077" v="844" actId="1038"/>
          <ac:spMkLst>
            <pc:docMk/>
            <pc:sldMk cId="2569988594" sldId="298"/>
            <ac:spMk id="10" creationId="{9A0DFCA9-31C9-185A-81EE-BF2FBEA4B644}"/>
          </ac:spMkLst>
        </pc:spChg>
        <pc:spChg chg="mod">
          <ac:chgData name="김민수" userId="14982e88-ca49-4fc2-bac7-3723f492d2ae" providerId="ADAL" clId="{460A848C-3A8C-4CFA-BB8E-9EF7945A6B27}" dt="2023-08-01T06:04:06.863" v="841" actId="14100"/>
          <ac:spMkLst>
            <pc:docMk/>
            <pc:sldMk cId="2569988594" sldId="298"/>
            <ac:spMk id="12" creationId="{10F196F7-64D5-3399-976B-187FC9B9A23B}"/>
          </ac:spMkLst>
        </pc:spChg>
        <pc:spChg chg="mod">
          <ac:chgData name="김민수" userId="14982e88-ca49-4fc2-bac7-3723f492d2ae" providerId="ADAL" clId="{460A848C-3A8C-4CFA-BB8E-9EF7945A6B27}" dt="2023-08-01T08:10:23.538" v="1332"/>
          <ac:spMkLst>
            <pc:docMk/>
            <pc:sldMk cId="2569988594" sldId="298"/>
            <ac:spMk id="13" creationId="{12B29494-6B76-429B-713E-10AF60B4D965}"/>
          </ac:spMkLst>
        </pc:spChg>
        <pc:spChg chg="mod">
          <ac:chgData name="김민수" userId="14982e88-ca49-4fc2-bac7-3723f492d2ae" providerId="ADAL" clId="{460A848C-3A8C-4CFA-BB8E-9EF7945A6B27}" dt="2023-08-01T08:10:23.538" v="1332"/>
          <ac:spMkLst>
            <pc:docMk/>
            <pc:sldMk cId="2569988594" sldId="298"/>
            <ac:spMk id="15" creationId="{5C37AF93-E576-B061-998A-2FF6D87E7E23}"/>
          </ac:spMkLst>
        </pc:spChg>
        <pc:spChg chg="mod">
          <ac:chgData name="김민수" userId="14982e88-ca49-4fc2-bac7-3723f492d2ae" providerId="ADAL" clId="{460A848C-3A8C-4CFA-BB8E-9EF7945A6B27}" dt="2023-08-01T08:10:23.538" v="1332"/>
          <ac:spMkLst>
            <pc:docMk/>
            <pc:sldMk cId="2569988594" sldId="298"/>
            <ac:spMk id="16" creationId="{FE5E224A-FE4A-4857-B04A-8CABDC79D2B9}"/>
          </ac:spMkLst>
        </pc:spChg>
        <pc:spChg chg="mod">
          <ac:chgData name="김민수" userId="14982e88-ca49-4fc2-bac7-3723f492d2ae" providerId="ADAL" clId="{460A848C-3A8C-4CFA-BB8E-9EF7945A6B27}" dt="2023-08-01T08:10:23.538" v="1332"/>
          <ac:spMkLst>
            <pc:docMk/>
            <pc:sldMk cId="2569988594" sldId="298"/>
            <ac:spMk id="17" creationId="{3F04A3EC-09A7-A85A-5F71-3CC9031BEE20}"/>
          </ac:spMkLst>
        </pc:spChg>
        <pc:spChg chg="mod">
          <ac:chgData name="김민수" userId="14982e88-ca49-4fc2-bac7-3723f492d2ae" providerId="ADAL" clId="{460A848C-3A8C-4CFA-BB8E-9EF7945A6B27}" dt="2023-08-01T08:10:23.538" v="1332"/>
          <ac:spMkLst>
            <pc:docMk/>
            <pc:sldMk cId="2569988594" sldId="298"/>
            <ac:spMk id="18" creationId="{B2D2E5F1-034E-B40F-2709-033A37E910C9}"/>
          </ac:spMkLst>
        </pc:spChg>
        <pc:spChg chg="mod">
          <ac:chgData name="김민수" userId="14982e88-ca49-4fc2-bac7-3723f492d2ae" providerId="ADAL" clId="{460A848C-3A8C-4CFA-BB8E-9EF7945A6B27}" dt="2023-08-01T08:10:23.538" v="1332"/>
          <ac:spMkLst>
            <pc:docMk/>
            <pc:sldMk cId="2569988594" sldId="298"/>
            <ac:spMk id="19" creationId="{048A971C-E7DF-9599-D509-AB663C86298C}"/>
          </ac:spMkLst>
        </pc:spChg>
        <pc:spChg chg="mod">
          <ac:chgData name="김민수" userId="14982e88-ca49-4fc2-bac7-3723f492d2ae" providerId="ADAL" clId="{460A848C-3A8C-4CFA-BB8E-9EF7945A6B27}" dt="2023-08-01T08:10:23.538" v="1332"/>
          <ac:spMkLst>
            <pc:docMk/>
            <pc:sldMk cId="2569988594" sldId="298"/>
            <ac:spMk id="20" creationId="{5D3C870A-654E-2EBD-23BE-7914E38832EC}"/>
          </ac:spMkLst>
        </pc:spChg>
        <pc:spChg chg="mod">
          <ac:chgData name="김민수" userId="14982e88-ca49-4fc2-bac7-3723f492d2ae" providerId="ADAL" clId="{460A848C-3A8C-4CFA-BB8E-9EF7945A6B27}" dt="2023-08-01T08:10:23.538" v="1332"/>
          <ac:spMkLst>
            <pc:docMk/>
            <pc:sldMk cId="2569988594" sldId="298"/>
            <ac:spMk id="22" creationId="{D7E32A7A-C4CB-3534-F3D8-59691E6ECB35}"/>
          </ac:spMkLst>
        </pc:spChg>
        <pc:spChg chg="mod">
          <ac:chgData name="김민수" userId="14982e88-ca49-4fc2-bac7-3723f492d2ae" providerId="ADAL" clId="{460A848C-3A8C-4CFA-BB8E-9EF7945A6B27}" dt="2023-08-01T08:10:23.538" v="1332"/>
          <ac:spMkLst>
            <pc:docMk/>
            <pc:sldMk cId="2569988594" sldId="298"/>
            <ac:spMk id="23" creationId="{DF7F221B-0F82-26D0-9D84-3ADAB923056A}"/>
          </ac:spMkLst>
        </pc:spChg>
        <pc:spChg chg="mod">
          <ac:chgData name="김민수" userId="14982e88-ca49-4fc2-bac7-3723f492d2ae" providerId="ADAL" clId="{460A848C-3A8C-4CFA-BB8E-9EF7945A6B27}" dt="2023-08-01T08:10:23.538" v="1332"/>
          <ac:spMkLst>
            <pc:docMk/>
            <pc:sldMk cId="2569988594" sldId="298"/>
            <ac:spMk id="24" creationId="{23BDE6D8-637E-9A24-6D14-3151087D6F15}"/>
          </ac:spMkLst>
        </pc:spChg>
        <pc:spChg chg="del">
          <ac:chgData name="김민수" userId="14982e88-ca49-4fc2-bac7-3723f492d2ae" providerId="ADAL" clId="{460A848C-3A8C-4CFA-BB8E-9EF7945A6B27}" dt="2023-08-01T08:10:20.068" v="1331" actId="478"/>
          <ac:spMkLst>
            <pc:docMk/>
            <pc:sldMk cId="2569988594" sldId="298"/>
            <ac:spMk id="46" creationId="{3129796B-C42D-3692-2524-24899D5A0475}"/>
          </ac:spMkLst>
        </pc:spChg>
        <pc:spChg chg="del">
          <ac:chgData name="김민수" userId="14982e88-ca49-4fc2-bac7-3723f492d2ae" providerId="ADAL" clId="{460A848C-3A8C-4CFA-BB8E-9EF7945A6B27}" dt="2023-08-01T08:10:20.068" v="1331" actId="478"/>
          <ac:spMkLst>
            <pc:docMk/>
            <pc:sldMk cId="2569988594" sldId="298"/>
            <ac:spMk id="47" creationId="{26B64B16-E8B8-178F-7D12-76F6DA752BC4}"/>
          </ac:spMkLst>
        </pc:spChg>
        <pc:spChg chg="del">
          <ac:chgData name="김민수" userId="14982e88-ca49-4fc2-bac7-3723f492d2ae" providerId="ADAL" clId="{460A848C-3A8C-4CFA-BB8E-9EF7945A6B27}" dt="2023-08-01T08:10:20.068" v="1331" actId="478"/>
          <ac:spMkLst>
            <pc:docMk/>
            <pc:sldMk cId="2569988594" sldId="298"/>
            <ac:spMk id="48" creationId="{33BB5E6E-F230-9418-8F99-409B6BCCD849}"/>
          </ac:spMkLst>
        </pc:spChg>
        <pc:spChg chg="del">
          <ac:chgData name="김민수" userId="14982e88-ca49-4fc2-bac7-3723f492d2ae" providerId="ADAL" clId="{460A848C-3A8C-4CFA-BB8E-9EF7945A6B27}" dt="2023-08-01T08:10:20.068" v="1331" actId="478"/>
          <ac:spMkLst>
            <pc:docMk/>
            <pc:sldMk cId="2569988594" sldId="298"/>
            <ac:spMk id="49" creationId="{48739734-0B6B-5F32-4BCC-A3FAA58F9625}"/>
          </ac:spMkLst>
        </pc:spChg>
        <pc:spChg chg="del">
          <ac:chgData name="김민수" userId="14982e88-ca49-4fc2-bac7-3723f492d2ae" providerId="ADAL" clId="{460A848C-3A8C-4CFA-BB8E-9EF7945A6B27}" dt="2023-08-01T08:10:20.068" v="1331" actId="478"/>
          <ac:spMkLst>
            <pc:docMk/>
            <pc:sldMk cId="2569988594" sldId="298"/>
            <ac:spMk id="50" creationId="{2498AE91-7E5C-4426-01D7-47846E85CD49}"/>
          </ac:spMkLst>
        </pc:spChg>
        <pc:spChg chg="del">
          <ac:chgData name="김민수" userId="14982e88-ca49-4fc2-bac7-3723f492d2ae" providerId="ADAL" clId="{460A848C-3A8C-4CFA-BB8E-9EF7945A6B27}" dt="2023-08-01T08:10:20.068" v="1331" actId="478"/>
          <ac:spMkLst>
            <pc:docMk/>
            <pc:sldMk cId="2569988594" sldId="298"/>
            <ac:spMk id="51" creationId="{AC666696-2657-6940-61A6-226B430D3C7F}"/>
          </ac:spMkLst>
        </pc:spChg>
        <pc:spChg chg="del">
          <ac:chgData name="김민수" userId="14982e88-ca49-4fc2-bac7-3723f492d2ae" providerId="ADAL" clId="{460A848C-3A8C-4CFA-BB8E-9EF7945A6B27}" dt="2023-08-01T08:10:20.068" v="1331" actId="478"/>
          <ac:spMkLst>
            <pc:docMk/>
            <pc:sldMk cId="2569988594" sldId="298"/>
            <ac:spMk id="52" creationId="{376E8616-F647-09A4-CB46-4E046743A37A}"/>
          </ac:spMkLst>
        </pc:spChg>
        <pc:grpChg chg="add mod">
          <ac:chgData name="김민수" userId="14982e88-ca49-4fc2-bac7-3723f492d2ae" providerId="ADAL" clId="{460A848C-3A8C-4CFA-BB8E-9EF7945A6B27}" dt="2023-08-01T08:10:23.538" v="1332"/>
          <ac:grpSpMkLst>
            <pc:docMk/>
            <pc:sldMk cId="2569988594" sldId="298"/>
            <ac:grpSpMk id="11" creationId="{A0E65781-6BB6-5A6D-0AAA-FADE71E66E4C}"/>
          </ac:grpSpMkLst>
        </pc:grpChg>
        <pc:grpChg chg="mod">
          <ac:chgData name="김민수" userId="14982e88-ca49-4fc2-bac7-3723f492d2ae" providerId="ADAL" clId="{460A848C-3A8C-4CFA-BB8E-9EF7945A6B27}" dt="2023-08-01T08:10:23.538" v="1332"/>
          <ac:grpSpMkLst>
            <pc:docMk/>
            <pc:sldMk cId="2569988594" sldId="298"/>
            <ac:grpSpMk id="21" creationId="{EF92ABFF-B6D2-6177-B0AA-A89097E69326}"/>
          </ac:grpSpMkLst>
        </pc:grpChg>
        <pc:picChg chg="add del mod ord">
          <ac:chgData name="김민수" userId="14982e88-ca49-4fc2-bac7-3723f492d2ae" providerId="ADAL" clId="{460A848C-3A8C-4CFA-BB8E-9EF7945A6B27}" dt="2023-08-01T06:03:44.561" v="838" actId="478"/>
          <ac:picMkLst>
            <pc:docMk/>
            <pc:sldMk cId="2569988594" sldId="298"/>
            <ac:picMk id="3" creationId="{6245105A-DE2D-BAEF-FA8D-EB8274918EFD}"/>
          </ac:picMkLst>
        </pc:picChg>
        <pc:picChg chg="add del mod ord">
          <ac:chgData name="김민수" userId="14982e88-ca49-4fc2-bac7-3723f492d2ae" providerId="ADAL" clId="{460A848C-3A8C-4CFA-BB8E-9EF7945A6B27}" dt="2023-08-01T08:08:38.425" v="1311" actId="478"/>
          <ac:picMkLst>
            <pc:docMk/>
            <pc:sldMk cId="2569988594" sldId="298"/>
            <ac:picMk id="5" creationId="{C0DEEEE4-D66F-5E54-0AB2-32F855E86285}"/>
          </ac:picMkLst>
        </pc:picChg>
        <pc:picChg chg="del">
          <ac:chgData name="김민수" userId="14982e88-ca49-4fc2-bac7-3723f492d2ae" providerId="ADAL" clId="{460A848C-3A8C-4CFA-BB8E-9EF7945A6B27}" dt="2023-08-01T05:15:45.367" v="368" actId="478"/>
          <ac:picMkLst>
            <pc:docMk/>
            <pc:sldMk cId="2569988594" sldId="298"/>
            <ac:picMk id="7" creationId="{8B26F64D-61C1-8171-6ED1-FDED031C7F47}"/>
          </ac:picMkLst>
        </pc:picChg>
        <pc:picChg chg="add mod ord">
          <ac:chgData name="김민수" userId="14982e88-ca49-4fc2-bac7-3723f492d2ae" providerId="ADAL" clId="{460A848C-3A8C-4CFA-BB8E-9EF7945A6B27}" dt="2023-08-01T08:08:37.781" v="1310" actId="167"/>
          <ac:picMkLst>
            <pc:docMk/>
            <pc:sldMk cId="2569988594" sldId="298"/>
            <ac:picMk id="9" creationId="{E19F4824-E19E-79C3-943B-8C1995C10184}"/>
          </ac:picMkLst>
        </pc:picChg>
      </pc:sldChg>
      <pc:sldChg chg="addSp delSp modSp add del mod">
        <pc:chgData name="김민수" userId="14982e88-ca49-4fc2-bac7-3723f492d2ae" providerId="ADAL" clId="{460A848C-3A8C-4CFA-BB8E-9EF7945A6B27}" dt="2023-08-01T06:04:39.682" v="845" actId="47"/>
        <pc:sldMkLst>
          <pc:docMk/>
          <pc:sldMk cId="2360399697" sldId="299"/>
        </pc:sldMkLst>
        <pc:spChg chg="mod">
          <ac:chgData name="김민수" userId="14982e88-ca49-4fc2-bac7-3723f492d2ae" providerId="ADAL" clId="{460A848C-3A8C-4CFA-BB8E-9EF7945A6B27}" dt="2023-08-01T06:03:20.673" v="831" actId="20577"/>
          <ac:spMkLst>
            <pc:docMk/>
            <pc:sldMk cId="2360399697" sldId="299"/>
            <ac:spMk id="6" creationId="{6B9DED16-1DEC-85A0-B4AA-3BCAA68912BB}"/>
          </ac:spMkLst>
        </pc:spChg>
        <pc:spChg chg="add mod">
          <ac:chgData name="김민수" userId="14982e88-ca49-4fc2-bac7-3723f492d2ae" providerId="ADAL" clId="{460A848C-3A8C-4CFA-BB8E-9EF7945A6B27}" dt="2023-08-01T05:25:07.772" v="515" actId="1037"/>
          <ac:spMkLst>
            <pc:docMk/>
            <pc:sldMk cId="2360399697" sldId="299"/>
            <ac:spMk id="8" creationId="{9C21E953-87DB-677C-311D-29218465A2BD}"/>
          </ac:spMkLst>
        </pc:spChg>
        <pc:spChg chg="add mod">
          <ac:chgData name="김민수" userId="14982e88-ca49-4fc2-bac7-3723f492d2ae" providerId="ADAL" clId="{460A848C-3A8C-4CFA-BB8E-9EF7945A6B27}" dt="2023-08-01T05:25:29.367" v="637" actId="1038"/>
          <ac:spMkLst>
            <pc:docMk/>
            <pc:sldMk cId="2360399697" sldId="299"/>
            <ac:spMk id="9" creationId="{C357ABC5-88EC-9FD8-D30C-67ABB65DBEEE}"/>
          </ac:spMkLst>
        </pc:spChg>
        <pc:spChg chg="mod">
          <ac:chgData name="김민수" userId="14982e88-ca49-4fc2-bac7-3723f492d2ae" providerId="ADAL" clId="{460A848C-3A8C-4CFA-BB8E-9EF7945A6B27}" dt="2023-08-01T05:25:02.840" v="503" actId="14100"/>
          <ac:spMkLst>
            <pc:docMk/>
            <pc:sldMk cId="2360399697" sldId="299"/>
            <ac:spMk id="10" creationId="{9A0DFCA9-31C9-185A-81EE-BF2FBEA4B644}"/>
          </ac:spMkLst>
        </pc:spChg>
        <pc:spChg chg="add mod">
          <ac:chgData name="김민수" userId="14982e88-ca49-4fc2-bac7-3723f492d2ae" providerId="ADAL" clId="{460A848C-3A8C-4CFA-BB8E-9EF7945A6B27}" dt="2023-08-01T05:25:23.444" v="623" actId="1038"/>
          <ac:spMkLst>
            <pc:docMk/>
            <pc:sldMk cId="2360399697" sldId="299"/>
            <ac:spMk id="11" creationId="{B5A9B5B2-9D8F-A6A2-01F0-66686B51C55B}"/>
          </ac:spMkLst>
        </pc:spChg>
        <pc:spChg chg="mod">
          <ac:chgData name="김민수" userId="14982e88-ca49-4fc2-bac7-3723f492d2ae" providerId="ADAL" clId="{460A848C-3A8C-4CFA-BB8E-9EF7945A6B27}" dt="2023-08-01T05:18:25.511" v="414" actId="14100"/>
          <ac:spMkLst>
            <pc:docMk/>
            <pc:sldMk cId="2360399697" sldId="299"/>
            <ac:spMk id="12" creationId="{10F196F7-64D5-3399-976B-187FC9B9A23B}"/>
          </ac:spMkLst>
        </pc:spChg>
        <pc:spChg chg="mod">
          <ac:chgData name="김민수" userId="14982e88-ca49-4fc2-bac7-3723f492d2ae" providerId="ADAL" clId="{460A848C-3A8C-4CFA-BB8E-9EF7945A6B27}" dt="2023-08-01T05:17:04.304" v="383" actId="1076"/>
          <ac:spMkLst>
            <pc:docMk/>
            <pc:sldMk cId="2360399697" sldId="299"/>
            <ac:spMk id="46" creationId="{3129796B-C42D-3692-2524-24899D5A0475}"/>
          </ac:spMkLst>
        </pc:spChg>
        <pc:spChg chg="mod">
          <ac:chgData name="김민수" userId="14982e88-ca49-4fc2-bac7-3723f492d2ae" providerId="ADAL" clId="{460A848C-3A8C-4CFA-BB8E-9EF7945A6B27}" dt="2023-08-01T05:17:04.304" v="383" actId="1076"/>
          <ac:spMkLst>
            <pc:docMk/>
            <pc:sldMk cId="2360399697" sldId="299"/>
            <ac:spMk id="47" creationId="{26B64B16-E8B8-178F-7D12-76F6DA752BC4}"/>
          </ac:spMkLst>
        </pc:spChg>
        <pc:spChg chg="mod">
          <ac:chgData name="김민수" userId="14982e88-ca49-4fc2-bac7-3723f492d2ae" providerId="ADAL" clId="{460A848C-3A8C-4CFA-BB8E-9EF7945A6B27}" dt="2023-08-01T05:17:04.304" v="383" actId="1076"/>
          <ac:spMkLst>
            <pc:docMk/>
            <pc:sldMk cId="2360399697" sldId="299"/>
            <ac:spMk id="48" creationId="{33BB5E6E-F230-9418-8F99-409B6BCCD849}"/>
          </ac:spMkLst>
        </pc:spChg>
        <pc:spChg chg="mod">
          <ac:chgData name="김민수" userId="14982e88-ca49-4fc2-bac7-3723f492d2ae" providerId="ADAL" clId="{460A848C-3A8C-4CFA-BB8E-9EF7945A6B27}" dt="2023-08-01T05:17:04.304" v="383" actId="1076"/>
          <ac:spMkLst>
            <pc:docMk/>
            <pc:sldMk cId="2360399697" sldId="299"/>
            <ac:spMk id="49" creationId="{48739734-0B6B-5F32-4BCC-A3FAA58F9625}"/>
          </ac:spMkLst>
        </pc:spChg>
        <pc:spChg chg="mod">
          <ac:chgData name="김민수" userId="14982e88-ca49-4fc2-bac7-3723f492d2ae" providerId="ADAL" clId="{460A848C-3A8C-4CFA-BB8E-9EF7945A6B27}" dt="2023-08-01T05:17:04.304" v="383" actId="1076"/>
          <ac:spMkLst>
            <pc:docMk/>
            <pc:sldMk cId="2360399697" sldId="299"/>
            <ac:spMk id="50" creationId="{2498AE91-7E5C-4426-01D7-47846E85CD49}"/>
          </ac:spMkLst>
        </pc:spChg>
        <pc:spChg chg="mod">
          <ac:chgData name="김민수" userId="14982e88-ca49-4fc2-bac7-3723f492d2ae" providerId="ADAL" clId="{460A848C-3A8C-4CFA-BB8E-9EF7945A6B27}" dt="2023-08-01T05:17:04.304" v="383" actId="1076"/>
          <ac:spMkLst>
            <pc:docMk/>
            <pc:sldMk cId="2360399697" sldId="299"/>
            <ac:spMk id="51" creationId="{AC666696-2657-6940-61A6-226B430D3C7F}"/>
          </ac:spMkLst>
        </pc:spChg>
        <pc:spChg chg="mod">
          <ac:chgData name="김민수" userId="14982e88-ca49-4fc2-bac7-3723f492d2ae" providerId="ADAL" clId="{460A848C-3A8C-4CFA-BB8E-9EF7945A6B27}" dt="2023-08-01T05:17:04.304" v="383" actId="1076"/>
          <ac:spMkLst>
            <pc:docMk/>
            <pc:sldMk cId="2360399697" sldId="299"/>
            <ac:spMk id="52" creationId="{376E8616-F647-09A4-CB46-4E046743A37A}"/>
          </ac:spMkLst>
        </pc:spChg>
        <pc:graphicFrameChg chg="add mod modGraphic">
          <ac:chgData name="김민수" userId="14982e88-ca49-4fc2-bac7-3723f492d2ae" providerId="ADAL" clId="{460A848C-3A8C-4CFA-BB8E-9EF7945A6B27}" dt="2023-08-01T05:17:48.575" v="409" actId="14100"/>
          <ac:graphicFrameMkLst>
            <pc:docMk/>
            <pc:sldMk cId="2360399697" sldId="299"/>
            <ac:graphicFrameMk id="7" creationId="{E7B08437-4DB3-3E2D-D4CA-2D115887885A}"/>
          </ac:graphicFrameMkLst>
        </pc:graphicFrameChg>
        <pc:graphicFrameChg chg="mod modGraphic">
          <ac:chgData name="김민수" userId="14982e88-ca49-4fc2-bac7-3723f492d2ae" providerId="ADAL" clId="{460A848C-3A8C-4CFA-BB8E-9EF7945A6B27}" dt="2023-08-01T05:17:18.047" v="395" actId="1076"/>
          <ac:graphicFrameMkLst>
            <pc:docMk/>
            <pc:sldMk cId="2360399697" sldId="299"/>
            <ac:graphicFrameMk id="14" creationId="{9D923F19-9444-8BC4-418E-E3C868B16EF5}"/>
          </ac:graphicFrameMkLst>
        </pc:graphicFrameChg>
        <pc:picChg chg="del">
          <ac:chgData name="김민수" userId="14982e88-ca49-4fc2-bac7-3723f492d2ae" providerId="ADAL" clId="{460A848C-3A8C-4CFA-BB8E-9EF7945A6B27}" dt="2023-08-01T05:17:10.058" v="394" actId="478"/>
          <ac:picMkLst>
            <pc:docMk/>
            <pc:sldMk cId="2360399697" sldId="299"/>
            <ac:picMk id="3" creationId="{6245105A-DE2D-BAEF-FA8D-EB8274918EFD}"/>
          </ac:picMkLst>
        </pc:picChg>
        <pc:picChg chg="add del mod ord">
          <ac:chgData name="김민수" userId="14982e88-ca49-4fc2-bac7-3723f492d2ae" providerId="ADAL" clId="{460A848C-3A8C-4CFA-BB8E-9EF7945A6B27}" dt="2023-08-01T05:24:57.304" v="502" actId="478"/>
          <ac:picMkLst>
            <pc:docMk/>
            <pc:sldMk cId="2360399697" sldId="299"/>
            <ac:picMk id="5" creationId="{8338E41E-7C66-2EC3-128A-A849F1D4474E}"/>
          </ac:picMkLst>
        </pc:picChg>
        <pc:picChg chg="add mod ord">
          <ac:chgData name="김민수" userId="14982e88-ca49-4fc2-bac7-3723f492d2ae" providerId="ADAL" clId="{460A848C-3A8C-4CFA-BB8E-9EF7945A6B27}" dt="2023-08-01T05:24:56.243" v="501" actId="167"/>
          <ac:picMkLst>
            <pc:docMk/>
            <pc:sldMk cId="2360399697" sldId="299"/>
            <ac:picMk id="15" creationId="{A7FF2688-A1A5-BAFB-18D9-EDE17C9E7A64}"/>
          </ac:picMkLst>
        </pc:picChg>
      </pc:sldChg>
      <pc:sldChg chg="addSp delSp modSp add del mod">
        <pc:chgData name="김민수" userId="14982e88-ca49-4fc2-bac7-3723f492d2ae" providerId="ADAL" clId="{460A848C-3A8C-4CFA-BB8E-9EF7945A6B27}" dt="2023-08-01T06:04:41.727" v="846" actId="47"/>
        <pc:sldMkLst>
          <pc:docMk/>
          <pc:sldMk cId="1022722864" sldId="300"/>
        </pc:sldMkLst>
        <pc:spChg chg="mod">
          <ac:chgData name="김민수" userId="14982e88-ca49-4fc2-bac7-3723f492d2ae" providerId="ADAL" clId="{460A848C-3A8C-4CFA-BB8E-9EF7945A6B27}" dt="2023-08-01T06:03:23.733" v="833" actId="20577"/>
          <ac:spMkLst>
            <pc:docMk/>
            <pc:sldMk cId="1022722864" sldId="300"/>
            <ac:spMk id="6" creationId="{6B9DED16-1DEC-85A0-B4AA-3BCAA68912BB}"/>
          </ac:spMkLst>
        </pc:spChg>
        <pc:spChg chg="mod">
          <ac:chgData name="김민수" userId="14982e88-ca49-4fc2-bac7-3723f492d2ae" providerId="ADAL" clId="{460A848C-3A8C-4CFA-BB8E-9EF7945A6B27}" dt="2023-08-01T05:31:56.262" v="664" actId="1037"/>
          <ac:spMkLst>
            <pc:docMk/>
            <pc:sldMk cId="1022722864" sldId="300"/>
            <ac:spMk id="8" creationId="{9C21E953-87DB-677C-311D-29218465A2BD}"/>
          </ac:spMkLst>
        </pc:spChg>
        <pc:spChg chg="mod">
          <ac:chgData name="김민수" userId="14982e88-ca49-4fc2-bac7-3723f492d2ae" providerId="ADAL" clId="{460A848C-3A8C-4CFA-BB8E-9EF7945A6B27}" dt="2023-08-01T05:32:21.157" v="682" actId="1038"/>
          <ac:spMkLst>
            <pc:docMk/>
            <pc:sldMk cId="1022722864" sldId="300"/>
            <ac:spMk id="9" creationId="{C357ABC5-88EC-9FD8-D30C-67ABB65DBEEE}"/>
          </ac:spMkLst>
        </pc:spChg>
        <pc:spChg chg="mod">
          <ac:chgData name="김민수" userId="14982e88-ca49-4fc2-bac7-3723f492d2ae" providerId="ADAL" clId="{460A848C-3A8C-4CFA-BB8E-9EF7945A6B27}" dt="2023-08-01T05:32:10.462" v="675" actId="1037"/>
          <ac:spMkLst>
            <pc:docMk/>
            <pc:sldMk cId="1022722864" sldId="300"/>
            <ac:spMk id="10" creationId="{9A0DFCA9-31C9-185A-81EE-BF2FBEA4B644}"/>
          </ac:spMkLst>
        </pc:spChg>
        <pc:spChg chg="mod">
          <ac:chgData name="김민수" userId="14982e88-ca49-4fc2-bac7-3723f492d2ae" providerId="ADAL" clId="{460A848C-3A8C-4CFA-BB8E-9EF7945A6B27}" dt="2023-08-01T05:32:15.975" v="676" actId="14100"/>
          <ac:spMkLst>
            <pc:docMk/>
            <pc:sldMk cId="1022722864" sldId="300"/>
            <ac:spMk id="11" creationId="{B5A9B5B2-9D8F-A6A2-01F0-66686B51C55B}"/>
          </ac:spMkLst>
        </pc:spChg>
        <pc:spChg chg="mod">
          <ac:chgData name="김민수" userId="14982e88-ca49-4fc2-bac7-3723f492d2ae" providerId="ADAL" clId="{460A848C-3A8C-4CFA-BB8E-9EF7945A6B27}" dt="2023-08-01T05:32:02.935" v="666" actId="14100"/>
          <ac:spMkLst>
            <pc:docMk/>
            <pc:sldMk cId="1022722864" sldId="300"/>
            <ac:spMk id="12" creationId="{10F196F7-64D5-3399-976B-187FC9B9A23B}"/>
          </ac:spMkLst>
        </pc:spChg>
        <pc:graphicFrameChg chg="modGraphic">
          <ac:chgData name="김민수" userId="14982e88-ca49-4fc2-bac7-3723f492d2ae" providerId="ADAL" clId="{460A848C-3A8C-4CFA-BB8E-9EF7945A6B27}" dt="2023-08-01T05:19:47.695" v="454" actId="20577"/>
          <ac:graphicFrameMkLst>
            <pc:docMk/>
            <pc:sldMk cId="1022722864" sldId="300"/>
            <ac:graphicFrameMk id="14" creationId="{9D923F19-9444-8BC4-418E-E3C868B16EF5}"/>
          </ac:graphicFrameMkLst>
        </pc:graphicFrameChg>
        <pc:picChg chg="add del mod ord">
          <ac:chgData name="김민수" userId="14982e88-ca49-4fc2-bac7-3723f492d2ae" providerId="ADAL" clId="{460A848C-3A8C-4CFA-BB8E-9EF7945A6B27}" dt="2023-08-01T05:26:30.423" v="643" actId="478"/>
          <ac:picMkLst>
            <pc:docMk/>
            <pc:sldMk cId="1022722864" sldId="300"/>
            <ac:picMk id="3" creationId="{76D0380E-EBF4-33E9-25BC-D6076D10FFE4}"/>
          </ac:picMkLst>
        </pc:picChg>
        <pc:picChg chg="del">
          <ac:chgData name="김민수" userId="14982e88-ca49-4fc2-bac7-3723f492d2ae" providerId="ADAL" clId="{460A848C-3A8C-4CFA-BB8E-9EF7945A6B27}" dt="2023-08-01T05:19:54.241" v="458" actId="478"/>
          <ac:picMkLst>
            <pc:docMk/>
            <pc:sldMk cId="1022722864" sldId="300"/>
            <ac:picMk id="5" creationId="{8338E41E-7C66-2EC3-128A-A849F1D4474E}"/>
          </ac:picMkLst>
        </pc:picChg>
        <pc:picChg chg="add del mod ord">
          <ac:chgData name="김민수" userId="14982e88-ca49-4fc2-bac7-3723f492d2ae" providerId="ADAL" clId="{460A848C-3A8C-4CFA-BB8E-9EF7945A6B27}" dt="2023-08-01T05:31:49.055" v="663" actId="478"/>
          <ac:picMkLst>
            <pc:docMk/>
            <pc:sldMk cId="1022722864" sldId="300"/>
            <ac:picMk id="15" creationId="{F539FBE9-87FD-68FC-C5EB-D7CB5628EFBA}"/>
          </ac:picMkLst>
        </pc:picChg>
        <pc:picChg chg="add mod ord">
          <ac:chgData name="김민수" userId="14982e88-ca49-4fc2-bac7-3723f492d2ae" providerId="ADAL" clId="{460A848C-3A8C-4CFA-BB8E-9EF7945A6B27}" dt="2023-08-01T05:31:46.364" v="662" actId="167"/>
          <ac:picMkLst>
            <pc:docMk/>
            <pc:sldMk cId="1022722864" sldId="300"/>
            <ac:picMk id="17" creationId="{4490A5FE-EA0C-C68E-90CA-BC463B9F051C}"/>
          </ac:picMkLst>
        </pc:picChg>
      </pc:sldChg>
      <pc:sldChg chg="addSp delSp modSp add mod">
        <pc:chgData name="김민수" userId="14982e88-ca49-4fc2-bac7-3723f492d2ae" providerId="ADAL" clId="{460A848C-3A8C-4CFA-BB8E-9EF7945A6B27}" dt="2023-08-01T08:51:55.613" v="1597"/>
        <pc:sldMkLst>
          <pc:docMk/>
          <pc:sldMk cId="4258004903" sldId="301"/>
        </pc:sldMkLst>
        <pc:spChg chg="mod">
          <ac:chgData name="김민수" userId="14982e88-ca49-4fc2-bac7-3723f492d2ae" providerId="ADAL" clId="{460A848C-3A8C-4CFA-BB8E-9EF7945A6B27}" dt="2023-08-01T08:09:22.690" v="1323"/>
          <ac:spMkLst>
            <pc:docMk/>
            <pc:sldMk cId="4258004903" sldId="301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5:33:15.064" v="695" actId="20577"/>
          <ac:spMkLst>
            <pc:docMk/>
            <pc:sldMk cId="4258004903" sldId="301"/>
            <ac:spMk id="6" creationId="{6B9DED16-1DEC-85A0-B4AA-3BCAA68912BB}"/>
          </ac:spMkLst>
        </pc:spChg>
        <pc:spChg chg="mod">
          <ac:chgData name="김민수" userId="14982e88-ca49-4fc2-bac7-3723f492d2ae" providerId="ADAL" clId="{460A848C-3A8C-4CFA-BB8E-9EF7945A6B27}" dt="2023-08-01T05:33:54.341" v="707" actId="14100"/>
          <ac:spMkLst>
            <pc:docMk/>
            <pc:sldMk cId="4258004903" sldId="301"/>
            <ac:spMk id="10" creationId="{9A0DFCA9-31C9-185A-81EE-BF2FBEA4B644}"/>
          </ac:spMkLst>
        </pc:spChg>
        <pc:spChg chg="mod">
          <ac:chgData name="김민수" userId="14982e88-ca49-4fc2-bac7-3723f492d2ae" providerId="ADAL" clId="{460A848C-3A8C-4CFA-BB8E-9EF7945A6B27}" dt="2023-08-01T08:51:45.126" v="1595" actId="1037"/>
          <ac:spMkLst>
            <pc:docMk/>
            <pc:sldMk cId="4258004903" sldId="301"/>
            <ac:spMk id="12" creationId="{10F196F7-64D5-3399-976B-187FC9B9A23B}"/>
          </ac:spMkLst>
        </pc:spChg>
        <pc:spChg chg="mod">
          <ac:chgData name="김민수" userId="14982e88-ca49-4fc2-bac7-3723f492d2ae" providerId="ADAL" clId="{460A848C-3A8C-4CFA-BB8E-9EF7945A6B27}" dt="2023-08-01T05:34:04.271" v="714" actId="14100"/>
          <ac:spMkLst>
            <pc:docMk/>
            <pc:sldMk cId="4258004903" sldId="301"/>
            <ac:spMk id="15" creationId="{3E64AF40-98FB-6F47-7C94-A895AC7DF6C2}"/>
          </ac:spMkLst>
        </pc:spChg>
        <pc:spChg chg="mod">
          <ac:chgData name="김민수" userId="14982e88-ca49-4fc2-bac7-3723f492d2ae" providerId="ADAL" clId="{460A848C-3A8C-4CFA-BB8E-9EF7945A6B27}" dt="2023-08-01T08:51:55.613" v="1597"/>
          <ac:spMkLst>
            <pc:docMk/>
            <pc:sldMk cId="4258004903" sldId="301"/>
            <ac:spMk id="16" creationId="{427E5A94-5394-9E73-3DE4-9FFB88F29ABE}"/>
          </ac:spMkLst>
        </pc:spChg>
        <pc:spChg chg="mod">
          <ac:chgData name="김민수" userId="14982e88-ca49-4fc2-bac7-3723f492d2ae" providerId="ADAL" clId="{460A848C-3A8C-4CFA-BB8E-9EF7945A6B27}" dt="2023-08-01T08:51:55.613" v="1597"/>
          <ac:spMkLst>
            <pc:docMk/>
            <pc:sldMk cId="4258004903" sldId="301"/>
            <ac:spMk id="17" creationId="{E22C21B5-E6A9-7303-97A7-921C78B863EF}"/>
          </ac:spMkLst>
        </pc:spChg>
        <pc:spChg chg="mod">
          <ac:chgData name="김민수" userId="14982e88-ca49-4fc2-bac7-3723f492d2ae" providerId="ADAL" clId="{460A848C-3A8C-4CFA-BB8E-9EF7945A6B27}" dt="2023-08-01T08:51:55.613" v="1597"/>
          <ac:spMkLst>
            <pc:docMk/>
            <pc:sldMk cId="4258004903" sldId="301"/>
            <ac:spMk id="18" creationId="{86E41AD4-C51D-097A-929C-4E87EA681784}"/>
          </ac:spMkLst>
        </pc:spChg>
        <pc:spChg chg="mod">
          <ac:chgData name="김민수" userId="14982e88-ca49-4fc2-bac7-3723f492d2ae" providerId="ADAL" clId="{460A848C-3A8C-4CFA-BB8E-9EF7945A6B27}" dt="2023-08-01T08:51:55.613" v="1597"/>
          <ac:spMkLst>
            <pc:docMk/>
            <pc:sldMk cId="4258004903" sldId="301"/>
            <ac:spMk id="19" creationId="{A7D4990E-CB4F-BA38-7ADB-A226BB03903A}"/>
          </ac:spMkLst>
        </pc:spChg>
        <pc:spChg chg="mod">
          <ac:chgData name="김민수" userId="14982e88-ca49-4fc2-bac7-3723f492d2ae" providerId="ADAL" clId="{460A848C-3A8C-4CFA-BB8E-9EF7945A6B27}" dt="2023-08-01T08:51:55.613" v="1597"/>
          <ac:spMkLst>
            <pc:docMk/>
            <pc:sldMk cId="4258004903" sldId="301"/>
            <ac:spMk id="20" creationId="{F9B0CC7D-A0AA-D8AE-9FAA-30A89C2CAE8C}"/>
          </ac:spMkLst>
        </pc:spChg>
        <pc:spChg chg="mod">
          <ac:chgData name="김민수" userId="14982e88-ca49-4fc2-bac7-3723f492d2ae" providerId="ADAL" clId="{460A848C-3A8C-4CFA-BB8E-9EF7945A6B27}" dt="2023-08-01T08:51:55.613" v="1597"/>
          <ac:spMkLst>
            <pc:docMk/>
            <pc:sldMk cId="4258004903" sldId="301"/>
            <ac:spMk id="21" creationId="{FA374578-E0EE-AC3C-5D00-B67A55B6267B}"/>
          </ac:spMkLst>
        </pc:spChg>
        <pc:spChg chg="mod">
          <ac:chgData name="김민수" userId="14982e88-ca49-4fc2-bac7-3723f492d2ae" providerId="ADAL" clId="{460A848C-3A8C-4CFA-BB8E-9EF7945A6B27}" dt="2023-08-01T08:51:55.613" v="1597"/>
          <ac:spMkLst>
            <pc:docMk/>
            <pc:sldMk cId="4258004903" sldId="301"/>
            <ac:spMk id="22" creationId="{2E98B968-3E99-52D0-3334-A7409CD4E1DC}"/>
          </ac:spMkLst>
        </pc:spChg>
        <pc:spChg chg="mod">
          <ac:chgData name="김민수" userId="14982e88-ca49-4fc2-bac7-3723f492d2ae" providerId="ADAL" clId="{460A848C-3A8C-4CFA-BB8E-9EF7945A6B27}" dt="2023-08-01T08:51:55.613" v="1597"/>
          <ac:spMkLst>
            <pc:docMk/>
            <pc:sldMk cId="4258004903" sldId="301"/>
            <ac:spMk id="24" creationId="{6B75341C-6C5E-3040-E7C5-3722FD62DB23}"/>
          </ac:spMkLst>
        </pc:spChg>
        <pc:spChg chg="mod">
          <ac:chgData name="김민수" userId="14982e88-ca49-4fc2-bac7-3723f492d2ae" providerId="ADAL" clId="{460A848C-3A8C-4CFA-BB8E-9EF7945A6B27}" dt="2023-08-01T08:51:55.613" v="1597"/>
          <ac:spMkLst>
            <pc:docMk/>
            <pc:sldMk cId="4258004903" sldId="301"/>
            <ac:spMk id="25" creationId="{000ACB92-4441-08AA-A83E-878BD516F4CB}"/>
          </ac:spMkLst>
        </pc:spChg>
        <pc:spChg chg="mod">
          <ac:chgData name="김민수" userId="14982e88-ca49-4fc2-bac7-3723f492d2ae" providerId="ADAL" clId="{460A848C-3A8C-4CFA-BB8E-9EF7945A6B27}" dt="2023-08-01T08:51:55.613" v="1597"/>
          <ac:spMkLst>
            <pc:docMk/>
            <pc:sldMk cId="4258004903" sldId="301"/>
            <ac:spMk id="26" creationId="{C663F8D1-8F97-95E8-7B77-35DC9A94B11A}"/>
          </ac:spMkLst>
        </pc:spChg>
        <pc:grpChg chg="del">
          <ac:chgData name="김민수" userId="14982e88-ca49-4fc2-bac7-3723f492d2ae" providerId="ADAL" clId="{460A848C-3A8C-4CFA-BB8E-9EF7945A6B27}" dt="2023-08-01T08:51:50.594" v="1596" actId="478"/>
          <ac:grpSpMkLst>
            <pc:docMk/>
            <pc:sldMk cId="4258004903" sldId="301"/>
            <ac:grpSpMk id="8" creationId="{37BA91A0-8910-182C-E3BA-53EA74D1D3E1}"/>
          </ac:grpSpMkLst>
        </pc:grpChg>
        <pc:grpChg chg="add mod">
          <ac:chgData name="김민수" userId="14982e88-ca49-4fc2-bac7-3723f492d2ae" providerId="ADAL" clId="{460A848C-3A8C-4CFA-BB8E-9EF7945A6B27}" dt="2023-08-01T08:51:55.613" v="1597"/>
          <ac:grpSpMkLst>
            <pc:docMk/>
            <pc:sldMk cId="4258004903" sldId="301"/>
            <ac:grpSpMk id="11" creationId="{79C782ED-CC62-2D74-E3B7-95ECCEC27310}"/>
          </ac:grpSpMkLst>
        </pc:grpChg>
        <pc:grpChg chg="mod">
          <ac:chgData name="김민수" userId="14982e88-ca49-4fc2-bac7-3723f492d2ae" providerId="ADAL" clId="{460A848C-3A8C-4CFA-BB8E-9EF7945A6B27}" dt="2023-08-01T08:51:55.613" v="1597"/>
          <ac:grpSpMkLst>
            <pc:docMk/>
            <pc:sldMk cId="4258004903" sldId="301"/>
            <ac:grpSpMk id="23" creationId="{8F942A76-D3A2-BC90-A2A7-C82E5531207F}"/>
          </ac:grpSpMkLst>
        </pc:grpChg>
        <pc:picChg chg="add del mod ord">
          <ac:chgData name="김민수" userId="14982e88-ca49-4fc2-bac7-3723f492d2ae" providerId="ADAL" clId="{460A848C-3A8C-4CFA-BB8E-9EF7945A6B27}" dt="2023-08-01T08:51:37.707" v="1586" actId="478"/>
          <ac:picMkLst>
            <pc:docMk/>
            <pc:sldMk cId="4258004903" sldId="301"/>
            <ac:picMk id="3" creationId="{598BE550-4CD2-2CD8-46B1-4703F71C13EF}"/>
          </ac:picMkLst>
        </pc:picChg>
        <pc:picChg chg="add del">
          <ac:chgData name="김민수" userId="14982e88-ca49-4fc2-bac7-3723f492d2ae" providerId="ADAL" clId="{460A848C-3A8C-4CFA-BB8E-9EF7945A6B27}" dt="2023-08-01T05:33:45.555" v="706" actId="478"/>
          <ac:picMkLst>
            <pc:docMk/>
            <pc:sldMk cId="4258004903" sldId="301"/>
            <ac:picMk id="5" creationId="{85ECD9E0-2FB0-D91C-2B6F-42DC5D6124DD}"/>
          </ac:picMkLst>
        </pc:picChg>
        <pc:picChg chg="add mod ord">
          <ac:chgData name="김민수" userId="14982e88-ca49-4fc2-bac7-3723f492d2ae" providerId="ADAL" clId="{460A848C-3A8C-4CFA-BB8E-9EF7945A6B27}" dt="2023-08-01T08:51:37.010" v="1585" actId="167"/>
          <ac:picMkLst>
            <pc:docMk/>
            <pc:sldMk cId="4258004903" sldId="301"/>
            <ac:picMk id="9" creationId="{2EF7D5B8-1F38-C053-DB0C-7510D55466BB}"/>
          </ac:picMkLst>
        </pc:picChg>
      </pc:sldChg>
      <pc:sldChg chg="addSp delSp modSp add mod">
        <pc:chgData name="김민수" userId="14982e88-ca49-4fc2-bac7-3723f492d2ae" providerId="ADAL" clId="{460A848C-3A8C-4CFA-BB8E-9EF7945A6B27}" dt="2023-08-01T09:15:38.860" v="1657" actId="478"/>
        <pc:sldMkLst>
          <pc:docMk/>
          <pc:sldMk cId="2865688388" sldId="302"/>
        </pc:sldMkLst>
        <pc:spChg chg="mod">
          <ac:chgData name="김민수" userId="14982e88-ca49-4fc2-bac7-3723f492d2ae" providerId="ADAL" clId="{460A848C-3A8C-4CFA-BB8E-9EF7945A6B27}" dt="2023-08-01T08:09:29.234" v="1326"/>
          <ac:spMkLst>
            <pc:docMk/>
            <pc:sldMk cId="2865688388" sldId="302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5:40:52.287" v="726" actId="20577"/>
          <ac:spMkLst>
            <pc:docMk/>
            <pc:sldMk cId="2865688388" sldId="302"/>
            <ac:spMk id="6" creationId="{6B9DED16-1DEC-85A0-B4AA-3BCAA68912BB}"/>
          </ac:spMkLst>
        </pc:spChg>
        <pc:spChg chg="add mod">
          <ac:chgData name="김민수" userId="14982e88-ca49-4fc2-bac7-3723f492d2ae" providerId="ADAL" clId="{460A848C-3A8C-4CFA-BB8E-9EF7945A6B27}" dt="2023-08-01T05:41:19.424" v="736" actId="1076"/>
          <ac:spMkLst>
            <pc:docMk/>
            <pc:sldMk cId="2865688388" sldId="302"/>
            <ac:spMk id="7" creationId="{C05BC669-4324-E1D6-D886-74C420547889}"/>
          </ac:spMkLst>
        </pc:spChg>
        <pc:spChg chg="mod">
          <ac:chgData name="김민수" userId="14982e88-ca49-4fc2-bac7-3723f492d2ae" providerId="ADAL" clId="{460A848C-3A8C-4CFA-BB8E-9EF7945A6B27}" dt="2023-08-01T08:53:11.038" v="1605"/>
          <ac:spMkLst>
            <pc:docMk/>
            <pc:sldMk cId="2865688388" sldId="302"/>
            <ac:spMk id="12" creationId="{D07A07F0-FE17-5436-328F-162ED131E7AC}"/>
          </ac:spMkLst>
        </pc:spChg>
        <pc:spChg chg="mod">
          <ac:chgData name="김민수" userId="14982e88-ca49-4fc2-bac7-3723f492d2ae" providerId="ADAL" clId="{460A848C-3A8C-4CFA-BB8E-9EF7945A6B27}" dt="2023-08-01T05:41:13.816" v="734" actId="14100"/>
          <ac:spMkLst>
            <pc:docMk/>
            <pc:sldMk cId="2865688388" sldId="302"/>
            <ac:spMk id="13" creationId="{977306CD-EECD-BE38-1CA0-ABD286868CE6}"/>
          </ac:spMkLst>
        </pc:spChg>
        <pc:spChg chg="mod">
          <ac:chgData name="김민수" userId="14982e88-ca49-4fc2-bac7-3723f492d2ae" providerId="ADAL" clId="{460A848C-3A8C-4CFA-BB8E-9EF7945A6B27}" dt="2023-08-01T08:53:11.038" v="1605"/>
          <ac:spMkLst>
            <pc:docMk/>
            <pc:sldMk cId="2865688388" sldId="302"/>
            <ac:spMk id="15" creationId="{E16A564E-0B40-44DF-C76D-4F49A5A27977}"/>
          </ac:spMkLst>
        </pc:spChg>
        <pc:spChg chg="mod">
          <ac:chgData name="김민수" userId="14982e88-ca49-4fc2-bac7-3723f492d2ae" providerId="ADAL" clId="{460A848C-3A8C-4CFA-BB8E-9EF7945A6B27}" dt="2023-08-01T08:53:11.038" v="1605"/>
          <ac:spMkLst>
            <pc:docMk/>
            <pc:sldMk cId="2865688388" sldId="302"/>
            <ac:spMk id="16" creationId="{5C7B821D-BBE4-198B-F45A-A2D3AAE17D02}"/>
          </ac:spMkLst>
        </pc:spChg>
        <pc:spChg chg="mod">
          <ac:chgData name="김민수" userId="14982e88-ca49-4fc2-bac7-3723f492d2ae" providerId="ADAL" clId="{460A848C-3A8C-4CFA-BB8E-9EF7945A6B27}" dt="2023-08-01T08:53:11.038" v="1605"/>
          <ac:spMkLst>
            <pc:docMk/>
            <pc:sldMk cId="2865688388" sldId="302"/>
            <ac:spMk id="17" creationId="{BB1F6220-13D5-E898-5B31-A4FC597F8564}"/>
          </ac:spMkLst>
        </pc:spChg>
        <pc:spChg chg="mod">
          <ac:chgData name="김민수" userId="14982e88-ca49-4fc2-bac7-3723f492d2ae" providerId="ADAL" clId="{460A848C-3A8C-4CFA-BB8E-9EF7945A6B27}" dt="2023-08-01T08:53:11.038" v="1605"/>
          <ac:spMkLst>
            <pc:docMk/>
            <pc:sldMk cId="2865688388" sldId="302"/>
            <ac:spMk id="18" creationId="{BAD24723-38CB-0CF3-5685-EB7D838D23DD}"/>
          </ac:spMkLst>
        </pc:spChg>
        <pc:spChg chg="mod">
          <ac:chgData name="김민수" userId="14982e88-ca49-4fc2-bac7-3723f492d2ae" providerId="ADAL" clId="{460A848C-3A8C-4CFA-BB8E-9EF7945A6B27}" dt="2023-08-01T08:53:11.038" v="1605"/>
          <ac:spMkLst>
            <pc:docMk/>
            <pc:sldMk cId="2865688388" sldId="302"/>
            <ac:spMk id="20" creationId="{16DAB6BD-E325-0714-84F4-D0C0E1DBA431}"/>
          </ac:spMkLst>
        </pc:spChg>
        <pc:spChg chg="mod">
          <ac:chgData name="김민수" userId="14982e88-ca49-4fc2-bac7-3723f492d2ae" providerId="ADAL" clId="{460A848C-3A8C-4CFA-BB8E-9EF7945A6B27}" dt="2023-08-01T08:53:11.038" v="1605"/>
          <ac:spMkLst>
            <pc:docMk/>
            <pc:sldMk cId="2865688388" sldId="302"/>
            <ac:spMk id="21" creationId="{91B6AA48-8CB8-C9AA-6577-AD07414D31F2}"/>
          </ac:spMkLst>
        </pc:spChg>
        <pc:spChg chg="mod">
          <ac:chgData name="김민수" userId="14982e88-ca49-4fc2-bac7-3723f492d2ae" providerId="ADAL" clId="{460A848C-3A8C-4CFA-BB8E-9EF7945A6B27}" dt="2023-08-01T08:53:11.038" v="1605"/>
          <ac:spMkLst>
            <pc:docMk/>
            <pc:sldMk cId="2865688388" sldId="302"/>
            <ac:spMk id="23" creationId="{85625A53-B2C9-4424-D912-9DA7ECFF0FDC}"/>
          </ac:spMkLst>
        </pc:spChg>
        <pc:spChg chg="mod">
          <ac:chgData name="김민수" userId="14982e88-ca49-4fc2-bac7-3723f492d2ae" providerId="ADAL" clId="{460A848C-3A8C-4CFA-BB8E-9EF7945A6B27}" dt="2023-08-01T08:53:11.038" v="1605"/>
          <ac:spMkLst>
            <pc:docMk/>
            <pc:sldMk cId="2865688388" sldId="302"/>
            <ac:spMk id="24" creationId="{B8DC4AA0-4BED-6C7C-641E-D1B77389D90A}"/>
          </ac:spMkLst>
        </pc:spChg>
        <pc:spChg chg="mod">
          <ac:chgData name="김민수" userId="14982e88-ca49-4fc2-bac7-3723f492d2ae" providerId="ADAL" clId="{460A848C-3A8C-4CFA-BB8E-9EF7945A6B27}" dt="2023-08-01T08:53:11.038" v="1605"/>
          <ac:spMkLst>
            <pc:docMk/>
            <pc:sldMk cId="2865688388" sldId="302"/>
            <ac:spMk id="25" creationId="{D720C0DB-49E3-FA3C-9E3D-95AB0653517B}"/>
          </ac:spMkLst>
        </pc:spChg>
        <pc:grpChg chg="del">
          <ac:chgData name="김민수" userId="14982e88-ca49-4fc2-bac7-3723f492d2ae" providerId="ADAL" clId="{460A848C-3A8C-4CFA-BB8E-9EF7945A6B27}" dt="2023-08-01T08:53:07.649" v="1604" actId="478"/>
          <ac:grpSpMkLst>
            <pc:docMk/>
            <pc:sldMk cId="2865688388" sldId="302"/>
            <ac:grpSpMk id="8" creationId="{37BA91A0-8910-182C-E3BA-53EA74D1D3E1}"/>
          </ac:grpSpMkLst>
        </pc:grpChg>
        <pc:grpChg chg="add mod">
          <ac:chgData name="김민수" userId="14982e88-ca49-4fc2-bac7-3723f492d2ae" providerId="ADAL" clId="{460A848C-3A8C-4CFA-BB8E-9EF7945A6B27}" dt="2023-08-01T08:53:13.991" v="1606" actId="1076"/>
          <ac:grpSpMkLst>
            <pc:docMk/>
            <pc:sldMk cId="2865688388" sldId="302"/>
            <ac:grpSpMk id="11" creationId="{DA3459C9-2EA2-1F46-16F9-5476430FE902}"/>
          </ac:grpSpMkLst>
        </pc:grpChg>
        <pc:grpChg chg="mod">
          <ac:chgData name="김민수" userId="14982e88-ca49-4fc2-bac7-3723f492d2ae" providerId="ADAL" clId="{460A848C-3A8C-4CFA-BB8E-9EF7945A6B27}" dt="2023-08-01T08:53:11.038" v="1605"/>
          <ac:grpSpMkLst>
            <pc:docMk/>
            <pc:sldMk cId="2865688388" sldId="302"/>
            <ac:grpSpMk id="22" creationId="{E31741C1-89A7-2593-4FCD-84ECEE5738CC}"/>
          </ac:grpSpMkLst>
        </pc:grpChg>
        <pc:picChg chg="add del mod ord">
          <ac:chgData name="김민수" userId="14982e88-ca49-4fc2-bac7-3723f492d2ae" providerId="ADAL" clId="{460A848C-3A8C-4CFA-BB8E-9EF7945A6B27}" dt="2023-08-01T08:53:01.932" v="1603" actId="478"/>
          <ac:picMkLst>
            <pc:docMk/>
            <pc:sldMk cId="2865688388" sldId="302"/>
            <ac:picMk id="3" creationId="{0093957B-094E-90F5-1CE8-C395B5218562}"/>
          </ac:picMkLst>
        </pc:picChg>
        <pc:picChg chg="del">
          <ac:chgData name="김민수" userId="14982e88-ca49-4fc2-bac7-3723f492d2ae" providerId="ADAL" clId="{460A848C-3A8C-4CFA-BB8E-9EF7945A6B27}" dt="2023-08-01T05:41:04.324" v="730" actId="478"/>
          <ac:picMkLst>
            <pc:docMk/>
            <pc:sldMk cId="2865688388" sldId="302"/>
            <ac:picMk id="5" creationId="{B73C553F-9F80-5672-3AA1-91E5BDA54256}"/>
          </ac:picMkLst>
        </pc:picChg>
        <pc:picChg chg="add del mod ord">
          <ac:chgData name="김민수" userId="14982e88-ca49-4fc2-bac7-3723f492d2ae" providerId="ADAL" clId="{460A848C-3A8C-4CFA-BB8E-9EF7945A6B27}" dt="2023-08-01T09:15:38.860" v="1657" actId="478"/>
          <ac:picMkLst>
            <pc:docMk/>
            <pc:sldMk cId="2865688388" sldId="302"/>
            <ac:picMk id="10" creationId="{A161478B-E888-1255-3E84-5A820A58F46C}"/>
          </ac:picMkLst>
        </pc:picChg>
        <pc:picChg chg="add mod ord">
          <ac:chgData name="김민수" userId="14982e88-ca49-4fc2-bac7-3723f492d2ae" providerId="ADAL" clId="{460A848C-3A8C-4CFA-BB8E-9EF7945A6B27}" dt="2023-08-01T09:15:38.210" v="1656" actId="167"/>
          <ac:picMkLst>
            <pc:docMk/>
            <pc:sldMk cId="2865688388" sldId="302"/>
            <ac:picMk id="27" creationId="{7F3E740D-8474-C118-9286-BBE65BC5ACFE}"/>
          </ac:picMkLst>
        </pc:picChg>
      </pc:sldChg>
      <pc:sldChg chg="addSp delSp modSp add mod">
        <pc:chgData name="김민수" userId="14982e88-ca49-4fc2-bac7-3723f492d2ae" providerId="ADAL" clId="{460A848C-3A8C-4CFA-BB8E-9EF7945A6B27}" dt="2023-08-01T08:53:50.487" v="1615" actId="1076"/>
        <pc:sldMkLst>
          <pc:docMk/>
          <pc:sldMk cId="242566416" sldId="303"/>
        </pc:sldMkLst>
        <pc:spChg chg="mod">
          <ac:chgData name="김민수" userId="14982e88-ca49-4fc2-bac7-3723f492d2ae" providerId="ADAL" clId="{460A848C-3A8C-4CFA-BB8E-9EF7945A6B27}" dt="2023-08-01T08:09:32.976" v="1327"/>
          <ac:spMkLst>
            <pc:docMk/>
            <pc:sldMk cId="242566416" sldId="303"/>
            <ac:spMk id="2" creationId="{1AF62E33-F39F-9B5F-F471-1BF4BDF1057F}"/>
          </ac:spMkLst>
        </pc:spChg>
        <pc:spChg chg="del">
          <ac:chgData name="김민수" userId="14982e88-ca49-4fc2-bac7-3723f492d2ae" providerId="ADAL" clId="{460A848C-3A8C-4CFA-BB8E-9EF7945A6B27}" dt="2023-08-01T05:58:50.604" v="743" actId="478"/>
          <ac:spMkLst>
            <pc:docMk/>
            <pc:sldMk cId="242566416" sldId="303"/>
            <ac:spMk id="7" creationId="{C05BC669-4324-E1D6-D886-74C420547889}"/>
          </ac:spMkLst>
        </pc:spChg>
        <pc:spChg chg="del">
          <ac:chgData name="김민수" userId="14982e88-ca49-4fc2-bac7-3723f492d2ae" providerId="ADAL" clId="{460A848C-3A8C-4CFA-BB8E-9EF7945A6B27}" dt="2023-08-01T05:58:52.068" v="744" actId="478"/>
          <ac:spMkLst>
            <pc:docMk/>
            <pc:sldMk cId="242566416" sldId="303"/>
            <ac:spMk id="13" creationId="{977306CD-EECD-BE38-1CA0-ABD286868CE6}"/>
          </ac:spMkLst>
        </pc:spChg>
        <pc:spChg chg="add mod">
          <ac:chgData name="김민수" userId="14982e88-ca49-4fc2-bac7-3723f492d2ae" providerId="ADAL" clId="{460A848C-3A8C-4CFA-BB8E-9EF7945A6B27}" dt="2023-08-01T06:00:56.247" v="817" actId="1076"/>
          <ac:spMkLst>
            <pc:docMk/>
            <pc:sldMk cId="242566416" sldId="303"/>
            <ac:spMk id="18" creationId="{AD114EFF-90F3-8A6B-51A4-A4C4A78FE517}"/>
          </ac:spMkLst>
        </pc:spChg>
        <pc:spChg chg="add mod">
          <ac:chgData name="김민수" userId="14982e88-ca49-4fc2-bac7-3723f492d2ae" providerId="ADAL" clId="{460A848C-3A8C-4CFA-BB8E-9EF7945A6B27}" dt="2023-08-01T06:00:58.646" v="819" actId="404"/>
          <ac:spMkLst>
            <pc:docMk/>
            <pc:sldMk cId="242566416" sldId="303"/>
            <ac:spMk id="20" creationId="{235F89B0-D329-1A3F-1001-0BF1BD0E87BB}"/>
          </ac:spMkLst>
        </pc:spChg>
        <pc:spChg chg="mod">
          <ac:chgData name="김민수" userId="14982e88-ca49-4fc2-bac7-3723f492d2ae" providerId="ADAL" clId="{460A848C-3A8C-4CFA-BB8E-9EF7945A6B27}" dt="2023-08-01T08:53:48.371" v="1614"/>
          <ac:spMkLst>
            <pc:docMk/>
            <pc:sldMk cId="242566416" sldId="303"/>
            <ac:spMk id="25" creationId="{2C93EB7A-D99C-E5CC-0212-9186153832B3}"/>
          </ac:spMkLst>
        </pc:spChg>
        <pc:spChg chg="mod">
          <ac:chgData name="김민수" userId="14982e88-ca49-4fc2-bac7-3723f492d2ae" providerId="ADAL" clId="{460A848C-3A8C-4CFA-BB8E-9EF7945A6B27}" dt="2023-08-01T08:53:48.371" v="1614"/>
          <ac:spMkLst>
            <pc:docMk/>
            <pc:sldMk cId="242566416" sldId="303"/>
            <ac:spMk id="26" creationId="{046D0A7A-1822-ABB8-8F31-A4864299FF05}"/>
          </ac:spMkLst>
        </pc:spChg>
        <pc:spChg chg="mod">
          <ac:chgData name="김민수" userId="14982e88-ca49-4fc2-bac7-3723f492d2ae" providerId="ADAL" clId="{460A848C-3A8C-4CFA-BB8E-9EF7945A6B27}" dt="2023-08-01T08:53:48.371" v="1614"/>
          <ac:spMkLst>
            <pc:docMk/>
            <pc:sldMk cId="242566416" sldId="303"/>
            <ac:spMk id="27" creationId="{657EC8EA-255F-5DEB-5286-F8D61BF310E1}"/>
          </ac:spMkLst>
        </pc:spChg>
        <pc:spChg chg="mod">
          <ac:chgData name="김민수" userId="14982e88-ca49-4fc2-bac7-3723f492d2ae" providerId="ADAL" clId="{460A848C-3A8C-4CFA-BB8E-9EF7945A6B27}" dt="2023-08-01T08:53:48.371" v="1614"/>
          <ac:spMkLst>
            <pc:docMk/>
            <pc:sldMk cId="242566416" sldId="303"/>
            <ac:spMk id="30" creationId="{21953AD5-1E59-F6B6-AA94-8EE143CEFC99}"/>
          </ac:spMkLst>
        </pc:spChg>
        <pc:spChg chg="mod">
          <ac:chgData name="김민수" userId="14982e88-ca49-4fc2-bac7-3723f492d2ae" providerId="ADAL" clId="{460A848C-3A8C-4CFA-BB8E-9EF7945A6B27}" dt="2023-08-01T08:53:48.371" v="1614"/>
          <ac:spMkLst>
            <pc:docMk/>
            <pc:sldMk cId="242566416" sldId="303"/>
            <ac:spMk id="31" creationId="{657231C1-243C-A77F-843D-016BFE82045F}"/>
          </ac:spMkLst>
        </pc:spChg>
        <pc:spChg chg="mod">
          <ac:chgData name="김민수" userId="14982e88-ca49-4fc2-bac7-3723f492d2ae" providerId="ADAL" clId="{460A848C-3A8C-4CFA-BB8E-9EF7945A6B27}" dt="2023-08-01T08:53:48.371" v="1614"/>
          <ac:spMkLst>
            <pc:docMk/>
            <pc:sldMk cId="242566416" sldId="303"/>
            <ac:spMk id="32" creationId="{EA1609AE-E050-9E7B-8854-894D49154E35}"/>
          </ac:spMkLst>
        </pc:spChg>
        <pc:spChg chg="mod">
          <ac:chgData name="김민수" userId="14982e88-ca49-4fc2-bac7-3723f492d2ae" providerId="ADAL" clId="{460A848C-3A8C-4CFA-BB8E-9EF7945A6B27}" dt="2023-08-01T08:53:48.371" v="1614"/>
          <ac:spMkLst>
            <pc:docMk/>
            <pc:sldMk cId="242566416" sldId="303"/>
            <ac:spMk id="33" creationId="{CA7DA685-B425-B763-F756-58DF269B69E7}"/>
          </ac:spMkLst>
        </pc:spChg>
        <pc:spChg chg="mod">
          <ac:chgData name="김민수" userId="14982e88-ca49-4fc2-bac7-3723f492d2ae" providerId="ADAL" clId="{460A848C-3A8C-4CFA-BB8E-9EF7945A6B27}" dt="2023-08-01T08:53:48.371" v="1614"/>
          <ac:spMkLst>
            <pc:docMk/>
            <pc:sldMk cId="242566416" sldId="303"/>
            <ac:spMk id="35" creationId="{F24C5B5D-9785-BC31-149A-3F08369258DE}"/>
          </ac:spMkLst>
        </pc:spChg>
        <pc:spChg chg="mod">
          <ac:chgData name="김민수" userId="14982e88-ca49-4fc2-bac7-3723f492d2ae" providerId="ADAL" clId="{460A848C-3A8C-4CFA-BB8E-9EF7945A6B27}" dt="2023-08-01T08:53:48.371" v="1614"/>
          <ac:spMkLst>
            <pc:docMk/>
            <pc:sldMk cId="242566416" sldId="303"/>
            <ac:spMk id="36" creationId="{9D78AB6D-C4A8-D67A-4EF0-22A3F1DE927B}"/>
          </ac:spMkLst>
        </pc:spChg>
        <pc:spChg chg="mod">
          <ac:chgData name="김민수" userId="14982e88-ca49-4fc2-bac7-3723f492d2ae" providerId="ADAL" clId="{460A848C-3A8C-4CFA-BB8E-9EF7945A6B27}" dt="2023-08-01T08:53:48.371" v="1614"/>
          <ac:spMkLst>
            <pc:docMk/>
            <pc:sldMk cId="242566416" sldId="303"/>
            <ac:spMk id="37" creationId="{94BD57CD-71ED-60FF-5927-15E28F049BB2}"/>
          </ac:spMkLst>
        </pc:spChg>
        <pc:grpChg chg="del">
          <ac:chgData name="김민수" userId="14982e88-ca49-4fc2-bac7-3723f492d2ae" providerId="ADAL" clId="{460A848C-3A8C-4CFA-BB8E-9EF7945A6B27}" dt="2023-08-01T08:53:45.877" v="1613" actId="478"/>
          <ac:grpSpMkLst>
            <pc:docMk/>
            <pc:sldMk cId="242566416" sldId="303"/>
            <ac:grpSpMk id="8" creationId="{37BA91A0-8910-182C-E3BA-53EA74D1D3E1}"/>
          </ac:grpSpMkLst>
        </pc:grpChg>
        <pc:grpChg chg="add mod">
          <ac:chgData name="김민수" userId="14982e88-ca49-4fc2-bac7-3723f492d2ae" providerId="ADAL" clId="{460A848C-3A8C-4CFA-BB8E-9EF7945A6B27}" dt="2023-08-01T06:00:32.631" v="790" actId="1076"/>
          <ac:grpSpMkLst>
            <pc:docMk/>
            <pc:sldMk cId="242566416" sldId="303"/>
            <ac:grpSpMk id="21" creationId="{2EB38633-41FA-810F-E2C2-312CBCFC126A}"/>
          </ac:grpSpMkLst>
        </pc:grpChg>
        <pc:grpChg chg="add mod">
          <ac:chgData name="김민수" userId="14982e88-ca49-4fc2-bac7-3723f492d2ae" providerId="ADAL" clId="{460A848C-3A8C-4CFA-BB8E-9EF7945A6B27}" dt="2023-08-01T08:53:50.487" v="1615" actId="1076"/>
          <ac:grpSpMkLst>
            <pc:docMk/>
            <pc:sldMk cId="242566416" sldId="303"/>
            <ac:grpSpMk id="24" creationId="{A689C170-0433-ED6B-431D-82475BABF867}"/>
          </ac:grpSpMkLst>
        </pc:grpChg>
        <pc:grpChg chg="mod">
          <ac:chgData name="김민수" userId="14982e88-ca49-4fc2-bac7-3723f492d2ae" providerId="ADAL" clId="{460A848C-3A8C-4CFA-BB8E-9EF7945A6B27}" dt="2023-08-01T08:53:48.371" v="1614"/>
          <ac:grpSpMkLst>
            <pc:docMk/>
            <pc:sldMk cId="242566416" sldId="303"/>
            <ac:grpSpMk id="34" creationId="{1F83A35E-0CA9-1218-9E21-8D1964E50410}"/>
          </ac:grpSpMkLst>
        </pc:grpChg>
        <pc:graphicFrameChg chg="mod modGraphic">
          <ac:chgData name="김민수" userId="14982e88-ca49-4fc2-bac7-3723f492d2ae" providerId="ADAL" clId="{460A848C-3A8C-4CFA-BB8E-9EF7945A6B27}" dt="2023-08-01T06:01:40.687" v="825" actId="1076"/>
          <ac:graphicFrameMkLst>
            <pc:docMk/>
            <pc:sldMk cId="242566416" sldId="303"/>
            <ac:graphicFrameMk id="14" creationId="{9D923F19-9444-8BC4-418E-E3C868B16EF5}"/>
          </ac:graphicFrameMkLst>
        </pc:graphicFrameChg>
        <pc:picChg chg="del">
          <ac:chgData name="김민수" userId="14982e88-ca49-4fc2-bac7-3723f492d2ae" providerId="ADAL" clId="{460A848C-3A8C-4CFA-BB8E-9EF7945A6B27}" dt="2023-08-01T05:58:26.388" v="738" actId="478"/>
          <ac:picMkLst>
            <pc:docMk/>
            <pc:sldMk cId="242566416" sldId="303"/>
            <ac:picMk id="3" creationId="{0093957B-094E-90F5-1CE8-C395B5218562}"/>
          </ac:picMkLst>
        </pc:picChg>
        <pc:picChg chg="add del mod ord">
          <ac:chgData name="김민수" userId="14982e88-ca49-4fc2-bac7-3723f492d2ae" providerId="ADAL" clId="{460A848C-3A8C-4CFA-BB8E-9EF7945A6B27}" dt="2023-08-01T08:53:23.861" v="1607" actId="478"/>
          <ac:picMkLst>
            <pc:docMk/>
            <pc:sldMk cId="242566416" sldId="303"/>
            <ac:picMk id="9" creationId="{E045902B-E861-6991-8404-A880E83AEA16}"/>
          </ac:picMkLst>
        </pc:picChg>
        <pc:picChg chg="add mod">
          <ac:chgData name="김민수" userId="14982e88-ca49-4fc2-bac7-3723f492d2ae" providerId="ADAL" clId="{460A848C-3A8C-4CFA-BB8E-9EF7945A6B27}" dt="2023-08-01T08:53:40.022" v="1612" actId="14100"/>
          <ac:picMkLst>
            <pc:docMk/>
            <pc:sldMk cId="242566416" sldId="303"/>
            <ac:picMk id="23" creationId="{AF31CCFC-D410-BC22-5E7D-834D872F086F}"/>
          </ac:picMkLst>
        </pc:picChg>
        <pc:cxnChg chg="add mod">
          <ac:chgData name="김민수" userId="14982e88-ca49-4fc2-bac7-3723f492d2ae" providerId="ADAL" clId="{460A848C-3A8C-4CFA-BB8E-9EF7945A6B27}" dt="2023-08-01T06:00:25.372" v="789" actId="164"/>
          <ac:cxnSpMkLst>
            <pc:docMk/>
            <pc:sldMk cId="242566416" sldId="303"/>
            <ac:cxnSpMk id="11" creationId="{24B7AF32-2792-CBDE-A3B9-BF5B5D4D9C0C}"/>
          </ac:cxnSpMkLst>
        </pc:cxnChg>
        <pc:cxnChg chg="add mod">
          <ac:chgData name="김민수" userId="14982e88-ca49-4fc2-bac7-3723f492d2ae" providerId="ADAL" clId="{460A848C-3A8C-4CFA-BB8E-9EF7945A6B27}" dt="2023-08-01T06:00:25.372" v="789" actId="164"/>
          <ac:cxnSpMkLst>
            <pc:docMk/>
            <pc:sldMk cId="242566416" sldId="303"/>
            <ac:cxnSpMk id="12" creationId="{3818C6C5-5072-A874-A2F3-D910E4A5E8DA}"/>
          </ac:cxnSpMkLst>
        </pc:cxnChg>
      </pc:sldChg>
      <pc:sldChg chg="addSp delSp modSp add mod">
        <pc:chgData name="김민수" userId="14982e88-ca49-4fc2-bac7-3723f492d2ae" providerId="ADAL" clId="{460A848C-3A8C-4CFA-BB8E-9EF7945A6B27}" dt="2023-08-01T08:50:37.573" v="1571"/>
        <pc:sldMkLst>
          <pc:docMk/>
          <pc:sldMk cId="2960883666" sldId="304"/>
        </pc:sldMkLst>
        <pc:spChg chg="mod">
          <ac:chgData name="김민수" userId="14982e88-ca49-4fc2-bac7-3723f492d2ae" providerId="ADAL" clId="{460A848C-3A8C-4CFA-BB8E-9EF7945A6B27}" dt="2023-08-01T08:09:10.740" v="1318"/>
          <ac:spMkLst>
            <pc:docMk/>
            <pc:sldMk cId="2960883666" sldId="304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8:38:24.255" v="1472" actId="14100"/>
          <ac:spMkLst>
            <pc:docMk/>
            <pc:sldMk cId="2960883666" sldId="304"/>
            <ac:spMk id="10" creationId="{9A0DFCA9-31C9-185A-81EE-BF2FBEA4B644}"/>
          </ac:spMkLst>
        </pc:spChg>
        <pc:spChg chg="mod">
          <ac:chgData name="김민수" userId="14982e88-ca49-4fc2-bac7-3723f492d2ae" providerId="ADAL" clId="{460A848C-3A8C-4CFA-BB8E-9EF7945A6B27}" dt="2023-08-01T08:38:08.879" v="1470" actId="1076"/>
          <ac:spMkLst>
            <pc:docMk/>
            <pc:sldMk cId="2960883666" sldId="304"/>
            <ac:spMk id="12" creationId="{10F196F7-64D5-3399-976B-187FC9B9A23B}"/>
          </ac:spMkLst>
        </pc:spChg>
        <pc:spChg chg="mod">
          <ac:chgData name="김민수" userId="14982e88-ca49-4fc2-bac7-3723f492d2ae" providerId="ADAL" clId="{460A848C-3A8C-4CFA-BB8E-9EF7945A6B27}" dt="2023-08-01T08:50:37.573" v="1571"/>
          <ac:spMkLst>
            <pc:docMk/>
            <pc:sldMk cId="2960883666" sldId="304"/>
            <ac:spMk id="13" creationId="{9E2122AD-FDA3-A524-9B5A-C30A949A603C}"/>
          </ac:spMkLst>
        </pc:spChg>
        <pc:spChg chg="mod">
          <ac:chgData name="김민수" userId="14982e88-ca49-4fc2-bac7-3723f492d2ae" providerId="ADAL" clId="{460A848C-3A8C-4CFA-BB8E-9EF7945A6B27}" dt="2023-08-01T08:50:37.573" v="1571"/>
          <ac:spMkLst>
            <pc:docMk/>
            <pc:sldMk cId="2960883666" sldId="304"/>
            <ac:spMk id="15" creationId="{3E12E0D1-E2AD-AF83-63E1-DE7418B8A508}"/>
          </ac:spMkLst>
        </pc:spChg>
        <pc:spChg chg="mod">
          <ac:chgData name="김민수" userId="14982e88-ca49-4fc2-bac7-3723f492d2ae" providerId="ADAL" clId="{460A848C-3A8C-4CFA-BB8E-9EF7945A6B27}" dt="2023-08-01T08:50:37.573" v="1571"/>
          <ac:spMkLst>
            <pc:docMk/>
            <pc:sldMk cId="2960883666" sldId="304"/>
            <ac:spMk id="16" creationId="{A6E972C8-21B9-4199-718A-F6E45984BD8C}"/>
          </ac:spMkLst>
        </pc:spChg>
        <pc:spChg chg="mod">
          <ac:chgData name="김민수" userId="14982e88-ca49-4fc2-bac7-3723f492d2ae" providerId="ADAL" clId="{460A848C-3A8C-4CFA-BB8E-9EF7945A6B27}" dt="2023-08-01T08:50:37.573" v="1571"/>
          <ac:spMkLst>
            <pc:docMk/>
            <pc:sldMk cId="2960883666" sldId="304"/>
            <ac:spMk id="17" creationId="{FA91CC51-E91E-FD0E-D053-9697E7D751E8}"/>
          </ac:spMkLst>
        </pc:spChg>
        <pc:spChg chg="mod">
          <ac:chgData name="김민수" userId="14982e88-ca49-4fc2-bac7-3723f492d2ae" providerId="ADAL" clId="{460A848C-3A8C-4CFA-BB8E-9EF7945A6B27}" dt="2023-08-01T08:50:37.573" v="1571"/>
          <ac:spMkLst>
            <pc:docMk/>
            <pc:sldMk cId="2960883666" sldId="304"/>
            <ac:spMk id="18" creationId="{57CE801E-793A-AAC0-D598-8236908BCEEE}"/>
          </ac:spMkLst>
        </pc:spChg>
        <pc:spChg chg="mod">
          <ac:chgData name="김민수" userId="14982e88-ca49-4fc2-bac7-3723f492d2ae" providerId="ADAL" clId="{460A848C-3A8C-4CFA-BB8E-9EF7945A6B27}" dt="2023-08-01T08:50:37.573" v="1571"/>
          <ac:spMkLst>
            <pc:docMk/>
            <pc:sldMk cId="2960883666" sldId="304"/>
            <ac:spMk id="19" creationId="{5EFC5B35-7DB8-F029-3A0C-96A1160525C2}"/>
          </ac:spMkLst>
        </pc:spChg>
        <pc:spChg chg="mod">
          <ac:chgData name="김민수" userId="14982e88-ca49-4fc2-bac7-3723f492d2ae" providerId="ADAL" clId="{460A848C-3A8C-4CFA-BB8E-9EF7945A6B27}" dt="2023-08-01T08:50:37.573" v="1571"/>
          <ac:spMkLst>
            <pc:docMk/>
            <pc:sldMk cId="2960883666" sldId="304"/>
            <ac:spMk id="20" creationId="{81A19A6F-7DDA-6FFA-A5FD-99D78F38FFDD}"/>
          </ac:spMkLst>
        </pc:spChg>
        <pc:spChg chg="mod">
          <ac:chgData name="김민수" userId="14982e88-ca49-4fc2-bac7-3723f492d2ae" providerId="ADAL" clId="{460A848C-3A8C-4CFA-BB8E-9EF7945A6B27}" dt="2023-08-01T08:50:37.573" v="1571"/>
          <ac:spMkLst>
            <pc:docMk/>
            <pc:sldMk cId="2960883666" sldId="304"/>
            <ac:spMk id="22" creationId="{A421ECF1-9459-EAC3-C3EF-741A0CED018A}"/>
          </ac:spMkLst>
        </pc:spChg>
        <pc:spChg chg="mod">
          <ac:chgData name="김민수" userId="14982e88-ca49-4fc2-bac7-3723f492d2ae" providerId="ADAL" clId="{460A848C-3A8C-4CFA-BB8E-9EF7945A6B27}" dt="2023-08-01T08:50:37.573" v="1571"/>
          <ac:spMkLst>
            <pc:docMk/>
            <pc:sldMk cId="2960883666" sldId="304"/>
            <ac:spMk id="23" creationId="{8DA90471-A572-D9D5-B545-535F16A72B47}"/>
          </ac:spMkLst>
        </pc:spChg>
        <pc:spChg chg="mod">
          <ac:chgData name="김민수" userId="14982e88-ca49-4fc2-bac7-3723f492d2ae" providerId="ADAL" clId="{460A848C-3A8C-4CFA-BB8E-9EF7945A6B27}" dt="2023-08-01T08:50:37.573" v="1571"/>
          <ac:spMkLst>
            <pc:docMk/>
            <pc:sldMk cId="2960883666" sldId="304"/>
            <ac:spMk id="24" creationId="{E1DCF027-FEAD-6FAC-D103-28290BD28656}"/>
          </ac:spMkLst>
        </pc:spChg>
        <pc:spChg chg="del">
          <ac:chgData name="김민수" userId="14982e88-ca49-4fc2-bac7-3723f492d2ae" providerId="ADAL" clId="{460A848C-3A8C-4CFA-BB8E-9EF7945A6B27}" dt="2023-08-01T08:50:37.342" v="1570" actId="478"/>
          <ac:spMkLst>
            <pc:docMk/>
            <pc:sldMk cId="2960883666" sldId="304"/>
            <ac:spMk id="46" creationId="{3129796B-C42D-3692-2524-24899D5A0475}"/>
          </ac:spMkLst>
        </pc:spChg>
        <pc:spChg chg="del">
          <ac:chgData name="김민수" userId="14982e88-ca49-4fc2-bac7-3723f492d2ae" providerId="ADAL" clId="{460A848C-3A8C-4CFA-BB8E-9EF7945A6B27}" dt="2023-08-01T08:50:37.342" v="1570" actId="478"/>
          <ac:spMkLst>
            <pc:docMk/>
            <pc:sldMk cId="2960883666" sldId="304"/>
            <ac:spMk id="47" creationId="{26B64B16-E8B8-178F-7D12-76F6DA752BC4}"/>
          </ac:spMkLst>
        </pc:spChg>
        <pc:spChg chg="del">
          <ac:chgData name="김민수" userId="14982e88-ca49-4fc2-bac7-3723f492d2ae" providerId="ADAL" clId="{460A848C-3A8C-4CFA-BB8E-9EF7945A6B27}" dt="2023-08-01T08:50:37.342" v="1570" actId="478"/>
          <ac:spMkLst>
            <pc:docMk/>
            <pc:sldMk cId="2960883666" sldId="304"/>
            <ac:spMk id="48" creationId="{33BB5E6E-F230-9418-8F99-409B6BCCD849}"/>
          </ac:spMkLst>
        </pc:spChg>
        <pc:spChg chg="del">
          <ac:chgData name="김민수" userId="14982e88-ca49-4fc2-bac7-3723f492d2ae" providerId="ADAL" clId="{460A848C-3A8C-4CFA-BB8E-9EF7945A6B27}" dt="2023-08-01T08:50:37.342" v="1570" actId="478"/>
          <ac:spMkLst>
            <pc:docMk/>
            <pc:sldMk cId="2960883666" sldId="304"/>
            <ac:spMk id="49" creationId="{48739734-0B6B-5F32-4BCC-A3FAA58F9625}"/>
          </ac:spMkLst>
        </pc:spChg>
        <pc:spChg chg="del">
          <ac:chgData name="김민수" userId="14982e88-ca49-4fc2-bac7-3723f492d2ae" providerId="ADAL" clId="{460A848C-3A8C-4CFA-BB8E-9EF7945A6B27}" dt="2023-08-01T08:50:37.342" v="1570" actId="478"/>
          <ac:spMkLst>
            <pc:docMk/>
            <pc:sldMk cId="2960883666" sldId="304"/>
            <ac:spMk id="50" creationId="{2498AE91-7E5C-4426-01D7-47846E85CD49}"/>
          </ac:spMkLst>
        </pc:spChg>
        <pc:spChg chg="del">
          <ac:chgData name="김민수" userId="14982e88-ca49-4fc2-bac7-3723f492d2ae" providerId="ADAL" clId="{460A848C-3A8C-4CFA-BB8E-9EF7945A6B27}" dt="2023-08-01T08:50:37.342" v="1570" actId="478"/>
          <ac:spMkLst>
            <pc:docMk/>
            <pc:sldMk cId="2960883666" sldId="304"/>
            <ac:spMk id="51" creationId="{AC666696-2657-6940-61A6-226B430D3C7F}"/>
          </ac:spMkLst>
        </pc:spChg>
        <pc:spChg chg="del">
          <ac:chgData name="김민수" userId="14982e88-ca49-4fc2-bac7-3723f492d2ae" providerId="ADAL" clId="{460A848C-3A8C-4CFA-BB8E-9EF7945A6B27}" dt="2023-08-01T08:50:37.342" v="1570" actId="478"/>
          <ac:spMkLst>
            <pc:docMk/>
            <pc:sldMk cId="2960883666" sldId="304"/>
            <ac:spMk id="52" creationId="{376E8616-F647-09A4-CB46-4E046743A37A}"/>
          </ac:spMkLst>
        </pc:spChg>
        <pc:grpChg chg="add mod">
          <ac:chgData name="김민수" userId="14982e88-ca49-4fc2-bac7-3723f492d2ae" providerId="ADAL" clId="{460A848C-3A8C-4CFA-BB8E-9EF7945A6B27}" dt="2023-08-01T08:50:37.573" v="1571"/>
          <ac:grpSpMkLst>
            <pc:docMk/>
            <pc:sldMk cId="2960883666" sldId="304"/>
            <ac:grpSpMk id="11" creationId="{4DC61CC6-F60C-E0D7-EE01-2EC52C3C7A79}"/>
          </ac:grpSpMkLst>
        </pc:grpChg>
        <pc:grpChg chg="mod">
          <ac:chgData name="김민수" userId="14982e88-ca49-4fc2-bac7-3723f492d2ae" providerId="ADAL" clId="{460A848C-3A8C-4CFA-BB8E-9EF7945A6B27}" dt="2023-08-01T08:50:37.573" v="1571"/>
          <ac:grpSpMkLst>
            <pc:docMk/>
            <pc:sldMk cId="2960883666" sldId="304"/>
            <ac:grpSpMk id="21" creationId="{2829C113-A730-EE7F-544A-826C2E61476B}"/>
          </ac:grpSpMkLst>
        </pc:grpChg>
        <pc:picChg chg="add del">
          <ac:chgData name="김민수" userId="14982e88-ca49-4fc2-bac7-3723f492d2ae" providerId="ADAL" clId="{460A848C-3A8C-4CFA-BB8E-9EF7945A6B27}" dt="2023-08-01T08:37:58.493" v="1469" actId="478"/>
          <ac:picMkLst>
            <pc:docMk/>
            <pc:sldMk cId="2960883666" sldId="304"/>
            <ac:picMk id="3" creationId="{6245105A-DE2D-BAEF-FA8D-EB8274918EFD}"/>
          </ac:picMkLst>
        </pc:picChg>
        <pc:picChg chg="add del mod">
          <ac:chgData name="김민수" userId="14982e88-ca49-4fc2-bac7-3723f492d2ae" providerId="ADAL" clId="{460A848C-3A8C-4CFA-BB8E-9EF7945A6B27}" dt="2023-08-01T08:37:03.133" v="1447" actId="22"/>
          <ac:picMkLst>
            <pc:docMk/>
            <pc:sldMk cId="2960883666" sldId="304"/>
            <ac:picMk id="7" creationId="{63774CEB-7D5E-F10A-BDFB-DED6BAE65606}"/>
          </ac:picMkLst>
        </pc:picChg>
        <pc:picChg chg="add mod ord">
          <ac:chgData name="김민수" userId="14982e88-ca49-4fc2-bac7-3723f492d2ae" providerId="ADAL" clId="{460A848C-3A8C-4CFA-BB8E-9EF7945A6B27}" dt="2023-08-01T08:37:57.684" v="1468" actId="167"/>
          <ac:picMkLst>
            <pc:docMk/>
            <pc:sldMk cId="2960883666" sldId="304"/>
            <ac:picMk id="9" creationId="{ABD3F805-DEBF-9D3D-BEFC-4D3B1ACBD67E}"/>
          </ac:picMkLst>
        </pc:picChg>
      </pc:sldChg>
      <pc:sldChg chg="addSp delSp modSp add mod replId">
        <pc:chgData name="김민수" userId="14982e88-ca49-4fc2-bac7-3723f492d2ae" providerId="ADAL" clId="{460A848C-3A8C-4CFA-BB8E-9EF7945A6B27}" dt="2023-08-01T08:50:46.352" v="1574" actId="1076"/>
        <pc:sldMkLst>
          <pc:docMk/>
          <pc:sldMk cId="1065274368" sldId="305"/>
        </pc:sldMkLst>
        <pc:spChg chg="mod">
          <ac:chgData name="김민수" userId="14982e88-ca49-4fc2-bac7-3723f492d2ae" providerId="ADAL" clId="{460A848C-3A8C-4CFA-BB8E-9EF7945A6B27}" dt="2023-08-01T08:09:12.875" v="1319"/>
          <ac:spMkLst>
            <pc:docMk/>
            <pc:sldMk cId="1065274368" sldId="305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8:49:44.419" v="1544" actId="1038"/>
          <ac:spMkLst>
            <pc:docMk/>
            <pc:sldMk cId="1065274368" sldId="305"/>
            <ac:spMk id="8" creationId="{9C21E953-87DB-677C-311D-29218465A2BD}"/>
          </ac:spMkLst>
        </pc:spChg>
        <pc:spChg chg="mod">
          <ac:chgData name="김민수" userId="14982e88-ca49-4fc2-bac7-3723f492d2ae" providerId="ADAL" clId="{460A848C-3A8C-4CFA-BB8E-9EF7945A6B27}" dt="2023-08-01T08:48:03.287" v="1487" actId="1037"/>
          <ac:spMkLst>
            <pc:docMk/>
            <pc:sldMk cId="1065274368" sldId="305"/>
            <ac:spMk id="10" creationId="{9A0DFCA9-31C9-185A-81EE-BF2FBEA4B644}"/>
          </ac:spMkLst>
        </pc:spChg>
        <pc:spChg chg="mod">
          <ac:chgData name="김민수" userId="14982e88-ca49-4fc2-bac7-3723f492d2ae" providerId="ADAL" clId="{460A848C-3A8C-4CFA-BB8E-9EF7945A6B27}" dt="2023-08-01T08:49:43.336" v="1541" actId="1038"/>
          <ac:spMkLst>
            <pc:docMk/>
            <pc:sldMk cId="1065274368" sldId="305"/>
            <ac:spMk id="12" creationId="{10F196F7-64D5-3399-976B-187FC9B9A23B}"/>
          </ac:spMkLst>
        </pc:spChg>
        <pc:spChg chg="mod">
          <ac:chgData name="김민수" userId="14982e88-ca49-4fc2-bac7-3723f492d2ae" providerId="ADAL" clId="{460A848C-3A8C-4CFA-BB8E-9EF7945A6B27}" dt="2023-08-01T08:50:41.757" v="1573"/>
          <ac:spMkLst>
            <pc:docMk/>
            <pc:sldMk cId="1065274368" sldId="305"/>
            <ac:spMk id="18" creationId="{5C9E36DB-A516-F3CF-D78A-BD773EE9B945}"/>
          </ac:spMkLst>
        </pc:spChg>
        <pc:spChg chg="mod">
          <ac:chgData name="김민수" userId="14982e88-ca49-4fc2-bac7-3723f492d2ae" providerId="ADAL" clId="{460A848C-3A8C-4CFA-BB8E-9EF7945A6B27}" dt="2023-08-01T08:50:41.757" v="1573"/>
          <ac:spMkLst>
            <pc:docMk/>
            <pc:sldMk cId="1065274368" sldId="305"/>
            <ac:spMk id="19" creationId="{6EA8D9E2-DE3E-39C5-CA7E-4A4536432E99}"/>
          </ac:spMkLst>
        </pc:spChg>
        <pc:spChg chg="mod">
          <ac:chgData name="김민수" userId="14982e88-ca49-4fc2-bac7-3723f492d2ae" providerId="ADAL" clId="{460A848C-3A8C-4CFA-BB8E-9EF7945A6B27}" dt="2023-08-01T08:50:41.757" v="1573"/>
          <ac:spMkLst>
            <pc:docMk/>
            <pc:sldMk cId="1065274368" sldId="305"/>
            <ac:spMk id="20" creationId="{26FB97C7-344D-2E85-A656-9377419F3280}"/>
          </ac:spMkLst>
        </pc:spChg>
        <pc:spChg chg="mod">
          <ac:chgData name="김민수" userId="14982e88-ca49-4fc2-bac7-3723f492d2ae" providerId="ADAL" clId="{460A848C-3A8C-4CFA-BB8E-9EF7945A6B27}" dt="2023-08-01T08:50:41.757" v="1573"/>
          <ac:spMkLst>
            <pc:docMk/>
            <pc:sldMk cId="1065274368" sldId="305"/>
            <ac:spMk id="21" creationId="{E0AF4887-C5AC-85D9-947B-A794C816BD23}"/>
          </ac:spMkLst>
        </pc:spChg>
        <pc:spChg chg="mod">
          <ac:chgData name="김민수" userId="14982e88-ca49-4fc2-bac7-3723f492d2ae" providerId="ADAL" clId="{460A848C-3A8C-4CFA-BB8E-9EF7945A6B27}" dt="2023-08-01T08:50:41.757" v="1573"/>
          <ac:spMkLst>
            <pc:docMk/>
            <pc:sldMk cId="1065274368" sldId="305"/>
            <ac:spMk id="22" creationId="{D23F60E1-EA14-748C-BC07-2BCD859E6A83}"/>
          </ac:spMkLst>
        </pc:spChg>
        <pc:spChg chg="mod">
          <ac:chgData name="김민수" userId="14982e88-ca49-4fc2-bac7-3723f492d2ae" providerId="ADAL" clId="{460A848C-3A8C-4CFA-BB8E-9EF7945A6B27}" dt="2023-08-01T08:50:41.757" v="1573"/>
          <ac:spMkLst>
            <pc:docMk/>
            <pc:sldMk cId="1065274368" sldId="305"/>
            <ac:spMk id="23" creationId="{21D16F96-50EC-D38D-E0AD-CD71D4A7C570}"/>
          </ac:spMkLst>
        </pc:spChg>
        <pc:spChg chg="mod">
          <ac:chgData name="김민수" userId="14982e88-ca49-4fc2-bac7-3723f492d2ae" providerId="ADAL" clId="{460A848C-3A8C-4CFA-BB8E-9EF7945A6B27}" dt="2023-08-01T08:50:41.757" v="1573"/>
          <ac:spMkLst>
            <pc:docMk/>
            <pc:sldMk cId="1065274368" sldId="305"/>
            <ac:spMk id="24" creationId="{F8CA65E8-9B5B-0197-CB15-48C48DFE98E3}"/>
          </ac:spMkLst>
        </pc:spChg>
        <pc:spChg chg="mod">
          <ac:chgData name="김민수" userId="14982e88-ca49-4fc2-bac7-3723f492d2ae" providerId="ADAL" clId="{460A848C-3A8C-4CFA-BB8E-9EF7945A6B27}" dt="2023-08-01T08:50:41.757" v="1573"/>
          <ac:spMkLst>
            <pc:docMk/>
            <pc:sldMk cId="1065274368" sldId="305"/>
            <ac:spMk id="26" creationId="{6E141C2D-6CD8-1184-2373-B27C568FE7EA}"/>
          </ac:spMkLst>
        </pc:spChg>
        <pc:spChg chg="mod">
          <ac:chgData name="김민수" userId="14982e88-ca49-4fc2-bac7-3723f492d2ae" providerId="ADAL" clId="{460A848C-3A8C-4CFA-BB8E-9EF7945A6B27}" dt="2023-08-01T08:50:41.757" v="1573"/>
          <ac:spMkLst>
            <pc:docMk/>
            <pc:sldMk cId="1065274368" sldId="305"/>
            <ac:spMk id="27" creationId="{FAD28BC7-5B45-0F78-21FA-8FC45EAF3F69}"/>
          </ac:spMkLst>
        </pc:spChg>
        <pc:spChg chg="mod">
          <ac:chgData name="김민수" userId="14982e88-ca49-4fc2-bac7-3723f492d2ae" providerId="ADAL" clId="{460A848C-3A8C-4CFA-BB8E-9EF7945A6B27}" dt="2023-08-01T08:50:41.757" v="1573"/>
          <ac:spMkLst>
            <pc:docMk/>
            <pc:sldMk cId="1065274368" sldId="305"/>
            <ac:spMk id="30" creationId="{47AA0B2F-6ABA-234A-3C25-A946BF8F966D}"/>
          </ac:spMkLst>
        </pc:spChg>
        <pc:spChg chg="del">
          <ac:chgData name="김민수" userId="14982e88-ca49-4fc2-bac7-3723f492d2ae" providerId="ADAL" clId="{460A848C-3A8C-4CFA-BB8E-9EF7945A6B27}" dt="2023-08-01T08:50:41.494" v="1572" actId="478"/>
          <ac:spMkLst>
            <pc:docMk/>
            <pc:sldMk cId="1065274368" sldId="305"/>
            <ac:spMk id="46" creationId="{3129796B-C42D-3692-2524-24899D5A0475}"/>
          </ac:spMkLst>
        </pc:spChg>
        <pc:spChg chg="del">
          <ac:chgData name="김민수" userId="14982e88-ca49-4fc2-bac7-3723f492d2ae" providerId="ADAL" clId="{460A848C-3A8C-4CFA-BB8E-9EF7945A6B27}" dt="2023-08-01T08:50:41.494" v="1572" actId="478"/>
          <ac:spMkLst>
            <pc:docMk/>
            <pc:sldMk cId="1065274368" sldId="305"/>
            <ac:spMk id="47" creationId="{26B64B16-E8B8-178F-7D12-76F6DA752BC4}"/>
          </ac:spMkLst>
        </pc:spChg>
        <pc:spChg chg="del">
          <ac:chgData name="김민수" userId="14982e88-ca49-4fc2-bac7-3723f492d2ae" providerId="ADAL" clId="{460A848C-3A8C-4CFA-BB8E-9EF7945A6B27}" dt="2023-08-01T08:50:41.494" v="1572" actId="478"/>
          <ac:spMkLst>
            <pc:docMk/>
            <pc:sldMk cId="1065274368" sldId="305"/>
            <ac:spMk id="48" creationId="{33BB5E6E-F230-9418-8F99-409B6BCCD849}"/>
          </ac:spMkLst>
        </pc:spChg>
        <pc:spChg chg="del">
          <ac:chgData name="김민수" userId="14982e88-ca49-4fc2-bac7-3723f492d2ae" providerId="ADAL" clId="{460A848C-3A8C-4CFA-BB8E-9EF7945A6B27}" dt="2023-08-01T08:50:41.494" v="1572" actId="478"/>
          <ac:spMkLst>
            <pc:docMk/>
            <pc:sldMk cId="1065274368" sldId="305"/>
            <ac:spMk id="49" creationId="{48739734-0B6B-5F32-4BCC-A3FAA58F9625}"/>
          </ac:spMkLst>
        </pc:spChg>
        <pc:spChg chg="del">
          <ac:chgData name="김민수" userId="14982e88-ca49-4fc2-bac7-3723f492d2ae" providerId="ADAL" clId="{460A848C-3A8C-4CFA-BB8E-9EF7945A6B27}" dt="2023-08-01T08:50:41.494" v="1572" actId="478"/>
          <ac:spMkLst>
            <pc:docMk/>
            <pc:sldMk cId="1065274368" sldId="305"/>
            <ac:spMk id="50" creationId="{2498AE91-7E5C-4426-01D7-47846E85CD49}"/>
          </ac:spMkLst>
        </pc:spChg>
        <pc:spChg chg="del">
          <ac:chgData name="김민수" userId="14982e88-ca49-4fc2-bac7-3723f492d2ae" providerId="ADAL" clId="{460A848C-3A8C-4CFA-BB8E-9EF7945A6B27}" dt="2023-08-01T08:50:41.494" v="1572" actId="478"/>
          <ac:spMkLst>
            <pc:docMk/>
            <pc:sldMk cId="1065274368" sldId="305"/>
            <ac:spMk id="51" creationId="{AC666696-2657-6940-61A6-226B430D3C7F}"/>
          </ac:spMkLst>
        </pc:spChg>
        <pc:spChg chg="del">
          <ac:chgData name="김민수" userId="14982e88-ca49-4fc2-bac7-3723f492d2ae" providerId="ADAL" clId="{460A848C-3A8C-4CFA-BB8E-9EF7945A6B27}" dt="2023-08-01T08:50:41.494" v="1572" actId="478"/>
          <ac:spMkLst>
            <pc:docMk/>
            <pc:sldMk cId="1065274368" sldId="305"/>
            <ac:spMk id="52" creationId="{376E8616-F647-09A4-CB46-4E046743A37A}"/>
          </ac:spMkLst>
        </pc:spChg>
        <pc:grpChg chg="add mod">
          <ac:chgData name="김민수" userId="14982e88-ca49-4fc2-bac7-3723f492d2ae" providerId="ADAL" clId="{460A848C-3A8C-4CFA-BB8E-9EF7945A6B27}" dt="2023-08-01T08:50:46.352" v="1574" actId="1076"/>
          <ac:grpSpMkLst>
            <pc:docMk/>
            <pc:sldMk cId="1065274368" sldId="305"/>
            <ac:grpSpMk id="17" creationId="{ADDA179B-AF67-1FA9-4C54-C4C3BE57FBC9}"/>
          </ac:grpSpMkLst>
        </pc:grpChg>
        <pc:grpChg chg="mod">
          <ac:chgData name="김민수" userId="14982e88-ca49-4fc2-bac7-3723f492d2ae" providerId="ADAL" clId="{460A848C-3A8C-4CFA-BB8E-9EF7945A6B27}" dt="2023-08-01T08:50:41.757" v="1573"/>
          <ac:grpSpMkLst>
            <pc:docMk/>
            <pc:sldMk cId="1065274368" sldId="305"/>
            <ac:grpSpMk id="25" creationId="{5F611937-5055-B853-249E-3094FA733B9E}"/>
          </ac:grpSpMkLst>
        </pc:grpChg>
        <pc:picChg chg="add del mod ord">
          <ac:chgData name="김민수" userId="14982e88-ca49-4fc2-bac7-3723f492d2ae" providerId="ADAL" clId="{460A848C-3A8C-4CFA-BB8E-9EF7945A6B27}" dt="2023-08-01T08:49:44.734" v="1545" actId="478"/>
          <ac:picMkLst>
            <pc:docMk/>
            <pc:sldMk cId="1065274368" sldId="305"/>
            <ac:picMk id="5" creationId="{9B17EA07-D077-9E3C-EBBF-8B4DB3678703}"/>
          </ac:picMkLst>
        </pc:picChg>
        <pc:picChg chg="del">
          <ac:chgData name="김민수" userId="14982e88-ca49-4fc2-bac7-3723f492d2ae" providerId="ADAL" clId="{460A848C-3A8C-4CFA-BB8E-9EF7945A6B27}" dt="2023-08-01T08:47:57.333" v="1478" actId="478"/>
          <ac:picMkLst>
            <pc:docMk/>
            <pc:sldMk cId="1065274368" sldId="305"/>
            <ac:picMk id="15" creationId="{A7FF2688-A1A5-BAFB-18D9-EDE17C9E7A64}"/>
          </ac:picMkLst>
        </pc:picChg>
        <pc:picChg chg="add mod ord">
          <ac:chgData name="김민수" userId="14982e88-ca49-4fc2-bac7-3723f492d2ae" providerId="ADAL" clId="{460A848C-3A8C-4CFA-BB8E-9EF7945A6B27}" dt="2023-08-01T08:49:17.932" v="1495" actId="167"/>
          <ac:picMkLst>
            <pc:docMk/>
            <pc:sldMk cId="1065274368" sldId="305"/>
            <ac:picMk id="16" creationId="{6816F6B5-D96A-3A56-2F62-5E9FCCADE094}"/>
          </ac:picMkLst>
        </pc:picChg>
      </pc:sldChg>
      <pc:sldChg chg="addSp delSp modSp add mod replId">
        <pc:chgData name="김민수" userId="14982e88-ca49-4fc2-bac7-3723f492d2ae" providerId="ADAL" clId="{460A848C-3A8C-4CFA-BB8E-9EF7945A6B27}" dt="2023-08-01T08:50:52.872" v="1577" actId="1076"/>
        <pc:sldMkLst>
          <pc:docMk/>
          <pc:sldMk cId="1166385058" sldId="306"/>
        </pc:sldMkLst>
        <pc:spChg chg="mod">
          <ac:chgData name="김민수" userId="14982e88-ca49-4fc2-bac7-3723f492d2ae" providerId="ADAL" clId="{460A848C-3A8C-4CFA-BB8E-9EF7945A6B27}" dt="2023-08-01T08:09:15.615" v="1320"/>
          <ac:spMkLst>
            <pc:docMk/>
            <pc:sldMk cId="1166385058" sldId="306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8:50:02.510" v="1564" actId="1037"/>
          <ac:spMkLst>
            <pc:docMk/>
            <pc:sldMk cId="1166385058" sldId="306"/>
            <ac:spMk id="8" creationId="{9C21E953-87DB-677C-311D-29218465A2BD}"/>
          </ac:spMkLst>
        </pc:spChg>
        <pc:spChg chg="mod">
          <ac:chgData name="김민수" userId="14982e88-ca49-4fc2-bac7-3723f492d2ae" providerId="ADAL" clId="{460A848C-3A8C-4CFA-BB8E-9EF7945A6B27}" dt="2023-08-01T08:50:11.585" v="1569" actId="1037"/>
          <ac:spMkLst>
            <pc:docMk/>
            <pc:sldMk cId="1166385058" sldId="306"/>
            <ac:spMk id="9" creationId="{C357ABC5-88EC-9FD8-D30C-67ABB65DBEEE}"/>
          </ac:spMkLst>
        </pc:spChg>
        <pc:spChg chg="mod">
          <ac:chgData name="김민수" userId="14982e88-ca49-4fc2-bac7-3723f492d2ae" providerId="ADAL" clId="{460A848C-3A8C-4CFA-BB8E-9EF7945A6B27}" dt="2023-08-01T08:49:59.313" v="1560" actId="1038"/>
          <ac:spMkLst>
            <pc:docMk/>
            <pc:sldMk cId="1166385058" sldId="306"/>
            <ac:spMk id="10" creationId="{9A0DFCA9-31C9-185A-81EE-BF2FBEA4B644}"/>
          </ac:spMkLst>
        </pc:spChg>
        <pc:spChg chg="mod">
          <ac:chgData name="김민수" userId="14982e88-ca49-4fc2-bac7-3723f492d2ae" providerId="ADAL" clId="{460A848C-3A8C-4CFA-BB8E-9EF7945A6B27}" dt="2023-08-01T08:50:05.663" v="1567" actId="1037"/>
          <ac:spMkLst>
            <pc:docMk/>
            <pc:sldMk cId="1166385058" sldId="306"/>
            <ac:spMk id="11" creationId="{B5A9B5B2-9D8F-A6A2-01F0-66686B51C55B}"/>
          </ac:spMkLst>
        </pc:spChg>
        <pc:spChg chg="mod">
          <ac:chgData name="김민수" userId="14982e88-ca49-4fc2-bac7-3723f492d2ae" providerId="ADAL" clId="{460A848C-3A8C-4CFA-BB8E-9EF7945A6B27}" dt="2023-08-01T08:50:49.778" v="1576"/>
          <ac:spMkLst>
            <pc:docMk/>
            <pc:sldMk cId="1166385058" sldId="306"/>
            <ac:spMk id="15" creationId="{EB6405A4-688C-A3E4-55CC-928F1EEFFF58}"/>
          </ac:spMkLst>
        </pc:spChg>
        <pc:spChg chg="mod">
          <ac:chgData name="김민수" userId="14982e88-ca49-4fc2-bac7-3723f492d2ae" providerId="ADAL" clId="{460A848C-3A8C-4CFA-BB8E-9EF7945A6B27}" dt="2023-08-01T08:50:49.778" v="1576"/>
          <ac:spMkLst>
            <pc:docMk/>
            <pc:sldMk cId="1166385058" sldId="306"/>
            <ac:spMk id="16" creationId="{06EB3210-0E5E-0392-53AF-5F43742A9B3C}"/>
          </ac:spMkLst>
        </pc:spChg>
        <pc:spChg chg="mod">
          <ac:chgData name="김민수" userId="14982e88-ca49-4fc2-bac7-3723f492d2ae" providerId="ADAL" clId="{460A848C-3A8C-4CFA-BB8E-9EF7945A6B27}" dt="2023-08-01T08:50:49.778" v="1576"/>
          <ac:spMkLst>
            <pc:docMk/>
            <pc:sldMk cId="1166385058" sldId="306"/>
            <ac:spMk id="18" creationId="{522A7A13-1418-2865-5223-49075CEF2ECB}"/>
          </ac:spMkLst>
        </pc:spChg>
        <pc:spChg chg="mod">
          <ac:chgData name="김민수" userId="14982e88-ca49-4fc2-bac7-3723f492d2ae" providerId="ADAL" clId="{460A848C-3A8C-4CFA-BB8E-9EF7945A6B27}" dt="2023-08-01T08:50:49.778" v="1576"/>
          <ac:spMkLst>
            <pc:docMk/>
            <pc:sldMk cId="1166385058" sldId="306"/>
            <ac:spMk id="19" creationId="{9686D84F-B147-63FD-CDED-EC7CB03E1ED4}"/>
          </ac:spMkLst>
        </pc:spChg>
        <pc:spChg chg="mod">
          <ac:chgData name="김민수" userId="14982e88-ca49-4fc2-bac7-3723f492d2ae" providerId="ADAL" clId="{460A848C-3A8C-4CFA-BB8E-9EF7945A6B27}" dt="2023-08-01T08:50:49.778" v="1576"/>
          <ac:spMkLst>
            <pc:docMk/>
            <pc:sldMk cId="1166385058" sldId="306"/>
            <ac:spMk id="20" creationId="{C110647E-5047-2D5F-B36B-1DE68FAC7D8A}"/>
          </ac:spMkLst>
        </pc:spChg>
        <pc:spChg chg="mod">
          <ac:chgData name="김민수" userId="14982e88-ca49-4fc2-bac7-3723f492d2ae" providerId="ADAL" clId="{460A848C-3A8C-4CFA-BB8E-9EF7945A6B27}" dt="2023-08-01T08:50:49.778" v="1576"/>
          <ac:spMkLst>
            <pc:docMk/>
            <pc:sldMk cId="1166385058" sldId="306"/>
            <ac:spMk id="21" creationId="{85B65B16-4C7C-9059-A0E5-F94E1CFDCE14}"/>
          </ac:spMkLst>
        </pc:spChg>
        <pc:spChg chg="mod">
          <ac:chgData name="김민수" userId="14982e88-ca49-4fc2-bac7-3723f492d2ae" providerId="ADAL" clId="{460A848C-3A8C-4CFA-BB8E-9EF7945A6B27}" dt="2023-08-01T08:50:49.778" v="1576"/>
          <ac:spMkLst>
            <pc:docMk/>
            <pc:sldMk cId="1166385058" sldId="306"/>
            <ac:spMk id="22" creationId="{40E06E1B-4EB1-18D0-AD73-17A84AF570A8}"/>
          </ac:spMkLst>
        </pc:spChg>
        <pc:spChg chg="mod">
          <ac:chgData name="김민수" userId="14982e88-ca49-4fc2-bac7-3723f492d2ae" providerId="ADAL" clId="{460A848C-3A8C-4CFA-BB8E-9EF7945A6B27}" dt="2023-08-01T08:50:49.778" v="1576"/>
          <ac:spMkLst>
            <pc:docMk/>
            <pc:sldMk cId="1166385058" sldId="306"/>
            <ac:spMk id="24" creationId="{08219DF0-D684-5832-A138-F6A30AE6E94C}"/>
          </ac:spMkLst>
        </pc:spChg>
        <pc:spChg chg="mod">
          <ac:chgData name="김민수" userId="14982e88-ca49-4fc2-bac7-3723f492d2ae" providerId="ADAL" clId="{460A848C-3A8C-4CFA-BB8E-9EF7945A6B27}" dt="2023-08-01T08:50:49.778" v="1576"/>
          <ac:spMkLst>
            <pc:docMk/>
            <pc:sldMk cId="1166385058" sldId="306"/>
            <ac:spMk id="25" creationId="{75EDE0BA-BF2F-8EDD-EC6C-1498828A2DD1}"/>
          </ac:spMkLst>
        </pc:spChg>
        <pc:spChg chg="mod">
          <ac:chgData name="김민수" userId="14982e88-ca49-4fc2-bac7-3723f492d2ae" providerId="ADAL" clId="{460A848C-3A8C-4CFA-BB8E-9EF7945A6B27}" dt="2023-08-01T08:50:49.778" v="1576"/>
          <ac:spMkLst>
            <pc:docMk/>
            <pc:sldMk cId="1166385058" sldId="306"/>
            <ac:spMk id="26" creationId="{9596E74E-4E58-0FCB-BE97-AA080FDAD09C}"/>
          </ac:spMkLst>
        </pc:spChg>
        <pc:spChg chg="del">
          <ac:chgData name="김민수" userId="14982e88-ca49-4fc2-bac7-3723f492d2ae" providerId="ADAL" clId="{460A848C-3A8C-4CFA-BB8E-9EF7945A6B27}" dt="2023-08-01T08:50:49.531" v="1575" actId="478"/>
          <ac:spMkLst>
            <pc:docMk/>
            <pc:sldMk cId="1166385058" sldId="306"/>
            <ac:spMk id="46" creationId="{3129796B-C42D-3692-2524-24899D5A0475}"/>
          </ac:spMkLst>
        </pc:spChg>
        <pc:spChg chg="del">
          <ac:chgData name="김민수" userId="14982e88-ca49-4fc2-bac7-3723f492d2ae" providerId="ADAL" clId="{460A848C-3A8C-4CFA-BB8E-9EF7945A6B27}" dt="2023-08-01T08:50:49.531" v="1575" actId="478"/>
          <ac:spMkLst>
            <pc:docMk/>
            <pc:sldMk cId="1166385058" sldId="306"/>
            <ac:spMk id="47" creationId="{26B64B16-E8B8-178F-7D12-76F6DA752BC4}"/>
          </ac:spMkLst>
        </pc:spChg>
        <pc:spChg chg="del">
          <ac:chgData name="김민수" userId="14982e88-ca49-4fc2-bac7-3723f492d2ae" providerId="ADAL" clId="{460A848C-3A8C-4CFA-BB8E-9EF7945A6B27}" dt="2023-08-01T08:50:49.531" v="1575" actId="478"/>
          <ac:spMkLst>
            <pc:docMk/>
            <pc:sldMk cId="1166385058" sldId="306"/>
            <ac:spMk id="48" creationId="{33BB5E6E-F230-9418-8F99-409B6BCCD849}"/>
          </ac:spMkLst>
        </pc:spChg>
        <pc:spChg chg="del">
          <ac:chgData name="김민수" userId="14982e88-ca49-4fc2-bac7-3723f492d2ae" providerId="ADAL" clId="{460A848C-3A8C-4CFA-BB8E-9EF7945A6B27}" dt="2023-08-01T08:50:49.531" v="1575" actId="478"/>
          <ac:spMkLst>
            <pc:docMk/>
            <pc:sldMk cId="1166385058" sldId="306"/>
            <ac:spMk id="49" creationId="{48739734-0B6B-5F32-4BCC-A3FAA58F9625}"/>
          </ac:spMkLst>
        </pc:spChg>
        <pc:spChg chg="del">
          <ac:chgData name="김민수" userId="14982e88-ca49-4fc2-bac7-3723f492d2ae" providerId="ADAL" clId="{460A848C-3A8C-4CFA-BB8E-9EF7945A6B27}" dt="2023-08-01T08:50:49.531" v="1575" actId="478"/>
          <ac:spMkLst>
            <pc:docMk/>
            <pc:sldMk cId="1166385058" sldId="306"/>
            <ac:spMk id="50" creationId="{2498AE91-7E5C-4426-01D7-47846E85CD49}"/>
          </ac:spMkLst>
        </pc:spChg>
        <pc:spChg chg="del">
          <ac:chgData name="김민수" userId="14982e88-ca49-4fc2-bac7-3723f492d2ae" providerId="ADAL" clId="{460A848C-3A8C-4CFA-BB8E-9EF7945A6B27}" dt="2023-08-01T08:50:49.531" v="1575" actId="478"/>
          <ac:spMkLst>
            <pc:docMk/>
            <pc:sldMk cId="1166385058" sldId="306"/>
            <ac:spMk id="51" creationId="{AC666696-2657-6940-61A6-226B430D3C7F}"/>
          </ac:spMkLst>
        </pc:spChg>
        <pc:spChg chg="del">
          <ac:chgData name="김민수" userId="14982e88-ca49-4fc2-bac7-3723f492d2ae" providerId="ADAL" clId="{460A848C-3A8C-4CFA-BB8E-9EF7945A6B27}" dt="2023-08-01T08:50:49.531" v="1575" actId="478"/>
          <ac:spMkLst>
            <pc:docMk/>
            <pc:sldMk cId="1166385058" sldId="306"/>
            <ac:spMk id="52" creationId="{376E8616-F647-09A4-CB46-4E046743A37A}"/>
          </ac:spMkLst>
        </pc:spChg>
        <pc:grpChg chg="add mod">
          <ac:chgData name="김민수" userId="14982e88-ca49-4fc2-bac7-3723f492d2ae" providerId="ADAL" clId="{460A848C-3A8C-4CFA-BB8E-9EF7945A6B27}" dt="2023-08-01T08:50:52.872" v="1577" actId="1076"/>
          <ac:grpSpMkLst>
            <pc:docMk/>
            <pc:sldMk cId="1166385058" sldId="306"/>
            <ac:grpSpMk id="13" creationId="{50A397D2-2362-7D2E-E19B-8B761CEBCE0A}"/>
          </ac:grpSpMkLst>
        </pc:grpChg>
        <pc:grpChg chg="mod">
          <ac:chgData name="김민수" userId="14982e88-ca49-4fc2-bac7-3723f492d2ae" providerId="ADAL" clId="{460A848C-3A8C-4CFA-BB8E-9EF7945A6B27}" dt="2023-08-01T08:50:49.778" v="1576"/>
          <ac:grpSpMkLst>
            <pc:docMk/>
            <pc:sldMk cId="1166385058" sldId="306"/>
            <ac:grpSpMk id="23" creationId="{F95C5D68-7B8B-137F-93B9-8C25F188E65E}"/>
          </ac:grpSpMkLst>
        </pc:grpChg>
        <pc:picChg chg="add mod ord">
          <ac:chgData name="김민수" userId="14982e88-ca49-4fc2-bac7-3723f492d2ae" providerId="ADAL" clId="{460A848C-3A8C-4CFA-BB8E-9EF7945A6B27}" dt="2023-08-01T08:49:54.900" v="1551" actId="167"/>
          <ac:picMkLst>
            <pc:docMk/>
            <pc:sldMk cId="1166385058" sldId="306"/>
            <ac:picMk id="5" creationId="{B497A3B1-6423-75D2-D49A-D712B8A11770}"/>
          </ac:picMkLst>
        </pc:picChg>
        <pc:picChg chg="del">
          <ac:chgData name="김민수" userId="14982e88-ca49-4fc2-bac7-3723f492d2ae" providerId="ADAL" clId="{460A848C-3A8C-4CFA-BB8E-9EF7945A6B27}" dt="2023-08-01T08:49:56.031" v="1552" actId="478"/>
          <ac:picMkLst>
            <pc:docMk/>
            <pc:sldMk cId="1166385058" sldId="306"/>
            <ac:picMk id="17" creationId="{4490A5FE-EA0C-C68E-90CA-BC463B9F051C}"/>
          </ac:picMkLst>
        </pc:picChg>
      </pc:sldChg>
      <pc:sldChg chg="addSp delSp modSp add mod">
        <pc:chgData name="김민수" userId="14982e88-ca49-4fc2-bac7-3723f492d2ae" providerId="ADAL" clId="{460A848C-3A8C-4CFA-BB8E-9EF7945A6B27}" dt="2023-08-01T08:51:07.080" v="1580" actId="1076"/>
        <pc:sldMkLst>
          <pc:docMk/>
          <pc:sldMk cId="2426165945" sldId="307"/>
        </pc:sldMkLst>
        <pc:spChg chg="mod">
          <ac:chgData name="김민수" userId="14982e88-ca49-4fc2-bac7-3723f492d2ae" providerId="ADAL" clId="{460A848C-3A8C-4CFA-BB8E-9EF7945A6B27}" dt="2023-08-01T08:09:20.204" v="1322"/>
          <ac:spMkLst>
            <pc:docMk/>
            <pc:sldMk cId="2426165945" sldId="307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6:19:57.762" v="848" actId="20577"/>
          <ac:spMkLst>
            <pc:docMk/>
            <pc:sldMk cId="2426165945" sldId="307"/>
            <ac:spMk id="6" creationId="{6B9DED16-1DEC-85A0-B4AA-3BCAA68912BB}"/>
          </ac:spMkLst>
        </pc:spChg>
        <pc:spChg chg="mod">
          <ac:chgData name="김민수" userId="14982e88-ca49-4fc2-bac7-3723f492d2ae" providerId="ADAL" clId="{460A848C-3A8C-4CFA-BB8E-9EF7945A6B27}" dt="2023-08-01T08:21:23.960" v="1360" actId="14100"/>
          <ac:spMkLst>
            <pc:docMk/>
            <pc:sldMk cId="2426165945" sldId="307"/>
            <ac:spMk id="10" creationId="{9A0DFCA9-31C9-185A-81EE-BF2FBEA4B644}"/>
          </ac:spMkLst>
        </pc:spChg>
        <pc:spChg chg="mod">
          <ac:chgData name="김민수" userId="14982e88-ca49-4fc2-bac7-3723f492d2ae" providerId="ADAL" clId="{460A848C-3A8C-4CFA-BB8E-9EF7945A6B27}" dt="2023-08-01T08:21:28.471" v="1361" actId="14100"/>
          <ac:spMkLst>
            <pc:docMk/>
            <pc:sldMk cId="2426165945" sldId="307"/>
            <ac:spMk id="12" creationId="{10F196F7-64D5-3399-976B-187FC9B9A23B}"/>
          </ac:spMkLst>
        </pc:spChg>
        <pc:spChg chg="mod">
          <ac:chgData name="김민수" userId="14982e88-ca49-4fc2-bac7-3723f492d2ae" providerId="ADAL" clId="{460A848C-3A8C-4CFA-BB8E-9EF7945A6B27}" dt="2023-08-01T08:21:19.807" v="1355" actId="14100"/>
          <ac:spMkLst>
            <pc:docMk/>
            <pc:sldMk cId="2426165945" sldId="307"/>
            <ac:spMk id="13" creationId="{977306CD-EECD-BE38-1CA0-ABD286868CE6}"/>
          </ac:spMkLst>
        </pc:spChg>
        <pc:spChg chg="mod">
          <ac:chgData name="김민수" userId="14982e88-ca49-4fc2-bac7-3723f492d2ae" providerId="ADAL" clId="{460A848C-3A8C-4CFA-BB8E-9EF7945A6B27}" dt="2023-08-01T08:21:33.120" v="1374" actId="14100"/>
          <ac:spMkLst>
            <pc:docMk/>
            <pc:sldMk cId="2426165945" sldId="307"/>
            <ac:spMk id="15" creationId="{3E64AF40-98FB-6F47-7C94-A895AC7DF6C2}"/>
          </ac:spMkLst>
        </pc:spChg>
        <pc:spChg chg="mod">
          <ac:chgData name="김민수" userId="14982e88-ca49-4fc2-bac7-3723f492d2ae" providerId="ADAL" clId="{460A848C-3A8C-4CFA-BB8E-9EF7945A6B27}" dt="2023-08-01T08:51:04.334" v="1579"/>
          <ac:spMkLst>
            <pc:docMk/>
            <pc:sldMk cId="2426165945" sldId="307"/>
            <ac:spMk id="18" creationId="{93B613A6-AA30-7363-56BD-6FBE9951BDF1}"/>
          </ac:spMkLst>
        </pc:spChg>
        <pc:spChg chg="mod">
          <ac:chgData name="김민수" userId="14982e88-ca49-4fc2-bac7-3723f492d2ae" providerId="ADAL" clId="{460A848C-3A8C-4CFA-BB8E-9EF7945A6B27}" dt="2023-08-01T08:51:04.334" v="1579"/>
          <ac:spMkLst>
            <pc:docMk/>
            <pc:sldMk cId="2426165945" sldId="307"/>
            <ac:spMk id="19" creationId="{26EF545C-396C-CA67-7EFF-FA63175DB0EC}"/>
          </ac:spMkLst>
        </pc:spChg>
        <pc:spChg chg="mod">
          <ac:chgData name="김민수" userId="14982e88-ca49-4fc2-bac7-3723f492d2ae" providerId="ADAL" clId="{460A848C-3A8C-4CFA-BB8E-9EF7945A6B27}" dt="2023-08-01T08:51:04.334" v="1579"/>
          <ac:spMkLst>
            <pc:docMk/>
            <pc:sldMk cId="2426165945" sldId="307"/>
            <ac:spMk id="20" creationId="{928A4F22-5ECB-770A-7652-88E7270DC86A}"/>
          </ac:spMkLst>
        </pc:spChg>
        <pc:spChg chg="mod">
          <ac:chgData name="김민수" userId="14982e88-ca49-4fc2-bac7-3723f492d2ae" providerId="ADAL" clId="{460A848C-3A8C-4CFA-BB8E-9EF7945A6B27}" dt="2023-08-01T08:51:04.334" v="1579"/>
          <ac:spMkLst>
            <pc:docMk/>
            <pc:sldMk cId="2426165945" sldId="307"/>
            <ac:spMk id="21" creationId="{4F6EAB0B-EF7B-9E6C-5950-7C70B57F442E}"/>
          </ac:spMkLst>
        </pc:spChg>
        <pc:spChg chg="mod">
          <ac:chgData name="김민수" userId="14982e88-ca49-4fc2-bac7-3723f492d2ae" providerId="ADAL" clId="{460A848C-3A8C-4CFA-BB8E-9EF7945A6B27}" dt="2023-08-01T08:51:04.334" v="1579"/>
          <ac:spMkLst>
            <pc:docMk/>
            <pc:sldMk cId="2426165945" sldId="307"/>
            <ac:spMk id="22" creationId="{B6DE9BED-AF50-FC37-2D4D-D0C1D7A70CF2}"/>
          </ac:spMkLst>
        </pc:spChg>
        <pc:spChg chg="mod">
          <ac:chgData name="김민수" userId="14982e88-ca49-4fc2-bac7-3723f492d2ae" providerId="ADAL" clId="{460A848C-3A8C-4CFA-BB8E-9EF7945A6B27}" dt="2023-08-01T08:51:04.334" v="1579"/>
          <ac:spMkLst>
            <pc:docMk/>
            <pc:sldMk cId="2426165945" sldId="307"/>
            <ac:spMk id="23" creationId="{D1D6FCD3-A104-5794-7815-6751185624D0}"/>
          </ac:spMkLst>
        </pc:spChg>
        <pc:spChg chg="mod">
          <ac:chgData name="김민수" userId="14982e88-ca49-4fc2-bac7-3723f492d2ae" providerId="ADAL" clId="{460A848C-3A8C-4CFA-BB8E-9EF7945A6B27}" dt="2023-08-01T08:51:04.334" v="1579"/>
          <ac:spMkLst>
            <pc:docMk/>
            <pc:sldMk cId="2426165945" sldId="307"/>
            <ac:spMk id="24" creationId="{02C317BE-82CE-7946-286B-21B22A9EEF3F}"/>
          </ac:spMkLst>
        </pc:spChg>
        <pc:spChg chg="mod">
          <ac:chgData name="김민수" userId="14982e88-ca49-4fc2-bac7-3723f492d2ae" providerId="ADAL" clId="{460A848C-3A8C-4CFA-BB8E-9EF7945A6B27}" dt="2023-08-01T08:51:04.334" v="1579"/>
          <ac:spMkLst>
            <pc:docMk/>
            <pc:sldMk cId="2426165945" sldId="307"/>
            <ac:spMk id="26" creationId="{8EB006FB-5778-117E-776B-BEBF4664417A}"/>
          </ac:spMkLst>
        </pc:spChg>
        <pc:spChg chg="mod">
          <ac:chgData name="김민수" userId="14982e88-ca49-4fc2-bac7-3723f492d2ae" providerId="ADAL" clId="{460A848C-3A8C-4CFA-BB8E-9EF7945A6B27}" dt="2023-08-01T08:51:04.334" v="1579"/>
          <ac:spMkLst>
            <pc:docMk/>
            <pc:sldMk cId="2426165945" sldId="307"/>
            <ac:spMk id="27" creationId="{90BC9CF0-D503-D9F9-6E5D-3B90D34DDC36}"/>
          </ac:spMkLst>
        </pc:spChg>
        <pc:spChg chg="mod">
          <ac:chgData name="김민수" userId="14982e88-ca49-4fc2-bac7-3723f492d2ae" providerId="ADAL" clId="{460A848C-3A8C-4CFA-BB8E-9EF7945A6B27}" dt="2023-08-01T08:51:04.334" v="1579"/>
          <ac:spMkLst>
            <pc:docMk/>
            <pc:sldMk cId="2426165945" sldId="307"/>
            <ac:spMk id="30" creationId="{199BDC8E-2396-19B2-F456-52E851D5DFB6}"/>
          </ac:spMkLst>
        </pc:spChg>
        <pc:grpChg chg="del">
          <ac:chgData name="김민수" userId="14982e88-ca49-4fc2-bac7-3723f492d2ae" providerId="ADAL" clId="{460A848C-3A8C-4CFA-BB8E-9EF7945A6B27}" dt="2023-08-01T08:51:04.056" v="1578" actId="478"/>
          <ac:grpSpMkLst>
            <pc:docMk/>
            <pc:sldMk cId="2426165945" sldId="307"/>
            <ac:grpSpMk id="8" creationId="{37BA91A0-8910-182C-E3BA-53EA74D1D3E1}"/>
          </ac:grpSpMkLst>
        </pc:grpChg>
        <pc:grpChg chg="add mod">
          <ac:chgData name="김민수" userId="14982e88-ca49-4fc2-bac7-3723f492d2ae" providerId="ADAL" clId="{460A848C-3A8C-4CFA-BB8E-9EF7945A6B27}" dt="2023-08-01T08:51:07.080" v="1580" actId="1076"/>
          <ac:grpSpMkLst>
            <pc:docMk/>
            <pc:sldMk cId="2426165945" sldId="307"/>
            <ac:grpSpMk id="17" creationId="{CCFB3837-7F91-D348-316F-C03CD5F432F5}"/>
          </ac:grpSpMkLst>
        </pc:grpChg>
        <pc:grpChg chg="mod">
          <ac:chgData name="김민수" userId="14982e88-ca49-4fc2-bac7-3723f492d2ae" providerId="ADAL" clId="{460A848C-3A8C-4CFA-BB8E-9EF7945A6B27}" dt="2023-08-01T08:51:04.334" v="1579"/>
          <ac:grpSpMkLst>
            <pc:docMk/>
            <pc:sldMk cId="2426165945" sldId="307"/>
            <ac:grpSpMk id="25" creationId="{C4F43203-9DAE-6E52-B41F-8B77A4608817}"/>
          </ac:grpSpMkLst>
        </pc:grpChg>
        <pc:picChg chg="add del mod ord">
          <ac:chgData name="김민수" userId="14982e88-ca49-4fc2-bac7-3723f492d2ae" providerId="ADAL" clId="{460A848C-3A8C-4CFA-BB8E-9EF7945A6B27}" dt="2023-08-01T08:21:13.942" v="1346" actId="478"/>
          <ac:picMkLst>
            <pc:docMk/>
            <pc:sldMk cId="2426165945" sldId="307"/>
            <ac:picMk id="3" creationId="{8941F522-94F8-44D3-7872-178D6568E9DB}"/>
          </ac:picMkLst>
        </pc:picChg>
        <pc:picChg chg="del">
          <ac:chgData name="김민수" userId="14982e88-ca49-4fc2-bac7-3723f492d2ae" providerId="ADAL" clId="{460A848C-3A8C-4CFA-BB8E-9EF7945A6B27}" dt="2023-08-01T06:20:10.520" v="853" actId="478"/>
          <ac:picMkLst>
            <pc:docMk/>
            <pc:sldMk cId="2426165945" sldId="307"/>
            <ac:picMk id="5" creationId="{85ECD9E0-2FB0-D91C-2B6F-42DC5D6124DD}"/>
          </ac:picMkLst>
        </pc:picChg>
        <pc:picChg chg="add del mod">
          <ac:chgData name="김민수" userId="14982e88-ca49-4fc2-bac7-3723f492d2ae" providerId="ADAL" clId="{460A848C-3A8C-4CFA-BB8E-9EF7945A6B27}" dt="2023-08-01T08:20:46.583" v="1339" actId="22"/>
          <ac:picMkLst>
            <pc:docMk/>
            <pc:sldMk cId="2426165945" sldId="307"/>
            <ac:picMk id="9" creationId="{0FE77375-9192-1F9B-156C-C2FFBA2202C6}"/>
          </ac:picMkLst>
        </pc:picChg>
        <pc:picChg chg="add mod ord">
          <ac:chgData name="김민수" userId="14982e88-ca49-4fc2-bac7-3723f492d2ae" providerId="ADAL" clId="{460A848C-3A8C-4CFA-BB8E-9EF7945A6B27}" dt="2023-08-01T08:21:13.028" v="1345" actId="167"/>
          <ac:picMkLst>
            <pc:docMk/>
            <pc:sldMk cId="2426165945" sldId="307"/>
            <ac:picMk id="16" creationId="{41E2BA15-6083-E6BF-8D3C-DA2DE278AE30}"/>
          </ac:picMkLst>
        </pc:picChg>
      </pc:sldChg>
      <pc:sldChg chg="addSp delSp modSp add mod modNotesTx">
        <pc:chgData name="김민수" userId="14982e88-ca49-4fc2-bac7-3723f492d2ae" providerId="ADAL" clId="{460A848C-3A8C-4CFA-BB8E-9EF7945A6B27}" dt="2023-08-01T08:25:42.798" v="1423" actId="20577"/>
        <pc:sldMkLst>
          <pc:docMk/>
          <pc:sldMk cId="1309546192" sldId="308"/>
        </pc:sldMkLst>
        <pc:spChg chg="mod">
          <ac:chgData name="김민수" userId="14982e88-ca49-4fc2-bac7-3723f492d2ae" providerId="ADAL" clId="{460A848C-3A8C-4CFA-BB8E-9EF7945A6B27}" dt="2023-08-01T08:09:27.325" v="1325"/>
          <ac:spMkLst>
            <pc:docMk/>
            <pc:sldMk cId="1309546192" sldId="308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6:20:50.857" v="858" actId="20577"/>
          <ac:spMkLst>
            <pc:docMk/>
            <pc:sldMk cId="1309546192" sldId="308"/>
            <ac:spMk id="6" creationId="{6B9DED16-1DEC-85A0-B4AA-3BCAA68912BB}"/>
          </ac:spMkLst>
        </pc:spChg>
        <pc:spChg chg="mod">
          <ac:chgData name="김민수" userId="14982e88-ca49-4fc2-bac7-3723f492d2ae" providerId="ADAL" clId="{460A848C-3A8C-4CFA-BB8E-9EF7945A6B27}" dt="2023-08-01T08:24:04.151" v="1390"/>
          <ac:spMkLst>
            <pc:docMk/>
            <pc:sldMk cId="1309546192" sldId="308"/>
            <ac:spMk id="11" creationId="{1A5EBF7A-BD11-7AD9-6F29-F33F1C603DB8}"/>
          </ac:spMkLst>
        </pc:spChg>
        <pc:spChg chg="mod">
          <ac:chgData name="김민수" userId="14982e88-ca49-4fc2-bac7-3723f492d2ae" providerId="ADAL" clId="{460A848C-3A8C-4CFA-BB8E-9EF7945A6B27}" dt="2023-08-01T08:24:04.151" v="1390"/>
          <ac:spMkLst>
            <pc:docMk/>
            <pc:sldMk cId="1309546192" sldId="308"/>
            <ac:spMk id="12" creationId="{5B8E9C25-DFE1-EACF-E8EB-D306108B52CF}"/>
          </ac:spMkLst>
        </pc:spChg>
        <pc:spChg chg="mod">
          <ac:chgData name="김민수" userId="14982e88-ca49-4fc2-bac7-3723f492d2ae" providerId="ADAL" clId="{460A848C-3A8C-4CFA-BB8E-9EF7945A6B27}" dt="2023-08-01T08:23:51.071" v="1388" actId="14100"/>
          <ac:spMkLst>
            <pc:docMk/>
            <pc:sldMk cId="1309546192" sldId="308"/>
            <ac:spMk id="13" creationId="{977306CD-EECD-BE38-1CA0-ABD286868CE6}"/>
          </ac:spMkLst>
        </pc:spChg>
        <pc:spChg chg="mod">
          <ac:chgData name="김민수" userId="14982e88-ca49-4fc2-bac7-3723f492d2ae" providerId="ADAL" clId="{460A848C-3A8C-4CFA-BB8E-9EF7945A6B27}" dt="2023-08-01T08:24:04.151" v="1390"/>
          <ac:spMkLst>
            <pc:docMk/>
            <pc:sldMk cId="1309546192" sldId="308"/>
            <ac:spMk id="15" creationId="{C0C7C3B0-7F32-7DAA-90D5-4EF400A913F7}"/>
          </ac:spMkLst>
        </pc:spChg>
        <pc:spChg chg="mod">
          <ac:chgData name="김민수" userId="14982e88-ca49-4fc2-bac7-3723f492d2ae" providerId="ADAL" clId="{460A848C-3A8C-4CFA-BB8E-9EF7945A6B27}" dt="2023-08-01T08:24:04.151" v="1390"/>
          <ac:spMkLst>
            <pc:docMk/>
            <pc:sldMk cId="1309546192" sldId="308"/>
            <ac:spMk id="16" creationId="{730CECCE-E538-3CE6-1B03-C0A2E6F1F0EA}"/>
          </ac:spMkLst>
        </pc:spChg>
        <pc:spChg chg="mod">
          <ac:chgData name="김민수" userId="14982e88-ca49-4fc2-bac7-3723f492d2ae" providerId="ADAL" clId="{460A848C-3A8C-4CFA-BB8E-9EF7945A6B27}" dt="2023-08-01T08:24:04.151" v="1390"/>
          <ac:spMkLst>
            <pc:docMk/>
            <pc:sldMk cId="1309546192" sldId="308"/>
            <ac:spMk id="17" creationId="{6B25A19D-F8C6-E1D9-C5CE-435165EACE5F}"/>
          </ac:spMkLst>
        </pc:spChg>
        <pc:spChg chg="mod">
          <ac:chgData name="김민수" userId="14982e88-ca49-4fc2-bac7-3723f492d2ae" providerId="ADAL" clId="{460A848C-3A8C-4CFA-BB8E-9EF7945A6B27}" dt="2023-08-01T08:24:04.151" v="1390"/>
          <ac:spMkLst>
            <pc:docMk/>
            <pc:sldMk cId="1309546192" sldId="308"/>
            <ac:spMk id="18" creationId="{1AA62474-2A70-B0DE-6C1C-F16E1F315F87}"/>
          </ac:spMkLst>
        </pc:spChg>
        <pc:spChg chg="mod">
          <ac:chgData name="김민수" userId="14982e88-ca49-4fc2-bac7-3723f492d2ae" providerId="ADAL" clId="{460A848C-3A8C-4CFA-BB8E-9EF7945A6B27}" dt="2023-08-01T08:24:04.151" v="1390"/>
          <ac:spMkLst>
            <pc:docMk/>
            <pc:sldMk cId="1309546192" sldId="308"/>
            <ac:spMk id="20" creationId="{64A6AD71-4A40-CC7A-9001-E1C0DF6D5086}"/>
          </ac:spMkLst>
        </pc:spChg>
        <pc:spChg chg="mod">
          <ac:chgData name="김민수" userId="14982e88-ca49-4fc2-bac7-3723f492d2ae" providerId="ADAL" clId="{460A848C-3A8C-4CFA-BB8E-9EF7945A6B27}" dt="2023-08-01T08:24:04.151" v="1390"/>
          <ac:spMkLst>
            <pc:docMk/>
            <pc:sldMk cId="1309546192" sldId="308"/>
            <ac:spMk id="22" creationId="{68414BCE-E4AC-89C3-E486-3621A444FC79}"/>
          </ac:spMkLst>
        </pc:spChg>
        <pc:spChg chg="mod">
          <ac:chgData name="김민수" userId="14982e88-ca49-4fc2-bac7-3723f492d2ae" providerId="ADAL" clId="{460A848C-3A8C-4CFA-BB8E-9EF7945A6B27}" dt="2023-08-01T08:24:04.151" v="1390"/>
          <ac:spMkLst>
            <pc:docMk/>
            <pc:sldMk cId="1309546192" sldId="308"/>
            <ac:spMk id="23" creationId="{9986A2FE-89C9-FE9D-1E93-251C8198D2C7}"/>
          </ac:spMkLst>
        </pc:spChg>
        <pc:spChg chg="mod">
          <ac:chgData name="김민수" userId="14982e88-ca49-4fc2-bac7-3723f492d2ae" providerId="ADAL" clId="{460A848C-3A8C-4CFA-BB8E-9EF7945A6B27}" dt="2023-08-01T08:24:04.151" v="1390"/>
          <ac:spMkLst>
            <pc:docMk/>
            <pc:sldMk cId="1309546192" sldId="308"/>
            <ac:spMk id="24" creationId="{F9BC47BD-F3DC-050C-23E4-12D986178347}"/>
          </ac:spMkLst>
        </pc:spChg>
        <pc:grpChg chg="del">
          <ac:chgData name="김민수" userId="14982e88-ca49-4fc2-bac7-3723f492d2ae" providerId="ADAL" clId="{460A848C-3A8C-4CFA-BB8E-9EF7945A6B27}" dt="2023-08-01T08:23:57.939" v="1389" actId="478"/>
          <ac:grpSpMkLst>
            <pc:docMk/>
            <pc:sldMk cId="1309546192" sldId="308"/>
            <ac:grpSpMk id="8" creationId="{37BA91A0-8910-182C-E3BA-53EA74D1D3E1}"/>
          </ac:grpSpMkLst>
        </pc:grpChg>
        <pc:grpChg chg="add mod">
          <ac:chgData name="김민수" userId="14982e88-ca49-4fc2-bac7-3723f492d2ae" providerId="ADAL" clId="{460A848C-3A8C-4CFA-BB8E-9EF7945A6B27}" dt="2023-08-01T08:24:15.239" v="1410" actId="1035"/>
          <ac:grpSpMkLst>
            <pc:docMk/>
            <pc:sldMk cId="1309546192" sldId="308"/>
            <ac:grpSpMk id="10" creationId="{611BC74B-9C4D-2BB5-E56C-D53188CF935B}"/>
          </ac:grpSpMkLst>
        </pc:grpChg>
        <pc:grpChg chg="mod">
          <ac:chgData name="김민수" userId="14982e88-ca49-4fc2-bac7-3723f492d2ae" providerId="ADAL" clId="{460A848C-3A8C-4CFA-BB8E-9EF7945A6B27}" dt="2023-08-01T08:24:04.151" v="1390"/>
          <ac:grpSpMkLst>
            <pc:docMk/>
            <pc:sldMk cId="1309546192" sldId="308"/>
            <ac:grpSpMk id="21" creationId="{8BDE8372-FEF4-CD8C-40E1-FE166D300BE9}"/>
          </ac:grpSpMkLst>
        </pc:grpChg>
        <pc:picChg chg="add del mod ord">
          <ac:chgData name="김민수" userId="14982e88-ca49-4fc2-bac7-3723f492d2ae" providerId="ADAL" clId="{460A848C-3A8C-4CFA-BB8E-9EF7945A6B27}" dt="2023-08-01T08:23:42.267" v="1385" actId="478"/>
          <ac:picMkLst>
            <pc:docMk/>
            <pc:sldMk cId="1309546192" sldId="308"/>
            <ac:picMk id="3" creationId="{AA0DF9AA-9EFA-C217-3727-A5D4AE3FDC12}"/>
          </ac:picMkLst>
        </pc:picChg>
        <pc:picChg chg="del">
          <ac:chgData name="김민수" userId="14982e88-ca49-4fc2-bac7-3723f492d2ae" providerId="ADAL" clId="{460A848C-3A8C-4CFA-BB8E-9EF7945A6B27}" dt="2023-08-01T06:21:02.863" v="863" actId="478"/>
          <ac:picMkLst>
            <pc:docMk/>
            <pc:sldMk cId="1309546192" sldId="308"/>
            <ac:picMk id="5" creationId="{B73C553F-9F80-5672-3AA1-91E5BDA54256}"/>
          </ac:picMkLst>
        </pc:picChg>
        <pc:picChg chg="add mod ord">
          <ac:chgData name="김민수" userId="14982e88-ca49-4fc2-bac7-3723f492d2ae" providerId="ADAL" clId="{460A848C-3A8C-4CFA-BB8E-9EF7945A6B27}" dt="2023-08-01T08:23:41.228" v="1384" actId="167"/>
          <ac:picMkLst>
            <pc:docMk/>
            <pc:sldMk cId="1309546192" sldId="308"/>
            <ac:picMk id="9" creationId="{C211FFE8-F8A7-83A0-CCAA-4A5BC624A1E8}"/>
          </ac:picMkLst>
        </pc:picChg>
      </pc:sldChg>
      <pc:sldChg chg="addSp delSp modSp add mod">
        <pc:chgData name="김민수" userId="14982e88-ca49-4fc2-bac7-3723f492d2ae" providerId="ADAL" clId="{460A848C-3A8C-4CFA-BB8E-9EF7945A6B27}" dt="2023-08-01T09:17:16.571" v="1658"/>
        <pc:sldMkLst>
          <pc:docMk/>
          <pc:sldMk cId="3170139477" sldId="309"/>
        </pc:sldMkLst>
        <pc:spChg chg="mod">
          <ac:chgData name="김민수" userId="14982e88-ca49-4fc2-bac7-3723f492d2ae" providerId="ADAL" clId="{460A848C-3A8C-4CFA-BB8E-9EF7945A6B27}" dt="2023-08-01T08:09:40.025" v="1330"/>
          <ac:spMkLst>
            <pc:docMk/>
            <pc:sldMk cId="3170139477" sldId="309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7:10:40.881" v="982" actId="20577"/>
          <ac:spMkLst>
            <pc:docMk/>
            <pc:sldMk cId="3170139477" sldId="309"/>
            <ac:spMk id="6" creationId="{6B9DED16-1DEC-85A0-B4AA-3BCAA68912BB}"/>
          </ac:spMkLst>
        </pc:spChg>
        <pc:graphicFrameChg chg="del mod modGraphic">
          <ac:chgData name="김민수" userId="14982e88-ca49-4fc2-bac7-3723f492d2ae" providerId="ADAL" clId="{460A848C-3A8C-4CFA-BB8E-9EF7945A6B27}" dt="2023-08-01T08:58:31.939" v="1649" actId="478"/>
          <ac:graphicFrameMkLst>
            <pc:docMk/>
            <pc:sldMk cId="3170139477" sldId="309"/>
            <ac:graphicFrameMk id="3" creationId="{5F2CB2D1-7711-A653-FA5E-3F636E57B249}"/>
          </ac:graphicFrameMkLst>
        </pc:graphicFrameChg>
        <pc:graphicFrameChg chg="add del mod">
          <ac:chgData name="김민수" userId="14982e88-ca49-4fc2-bac7-3723f492d2ae" providerId="ADAL" clId="{460A848C-3A8C-4CFA-BB8E-9EF7945A6B27}" dt="2023-08-01T08:58:19.357" v="1645"/>
          <ac:graphicFrameMkLst>
            <pc:docMk/>
            <pc:sldMk cId="3170139477" sldId="309"/>
            <ac:graphicFrameMk id="5" creationId="{0B87572B-B42B-C605-6862-6A95B1150C7F}"/>
          </ac:graphicFrameMkLst>
        </pc:graphicFrameChg>
        <pc:graphicFrameChg chg="add mod">
          <ac:chgData name="김민수" userId="14982e88-ca49-4fc2-bac7-3723f492d2ae" providerId="ADAL" clId="{460A848C-3A8C-4CFA-BB8E-9EF7945A6B27}" dt="2023-08-01T09:17:16.571" v="1658"/>
          <ac:graphicFrameMkLst>
            <pc:docMk/>
            <pc:sldMk cId="3170139477" sldId="309"/>
            <ac:graphicFrameMk id="7" creationId="{522673CB-713B-6310-A386-17CE9322E263}"/>
          </ac:graphicFrameMkLst>
        </pc:graphicFrameChg>
      </pc:sldChg>
      <pc:sldChg chg="addSp delSp modSp add mod ord">
        <pc:chgData name="김민수" userId="14982e88-ca49-4fc2-bac7-3723f492d2ae" providerId="ADAL" clId="{460A848C-3A8C-4CFA-BB8E-9EF7945A6B27}" dt="2023-08-01T09:09:30.409" v="1651"/>
        <pc:sldMkLst>
          <pc:docMk/>
          <pc:sldMk cId="3970746491" sldId="310"/>
        </pc:sldMkLst>
        <pc:spChg chg="mod">
          <ac:chgData name="김민수" userId="14982e88-ca49-4fc2-bac7-3723f492d2ae" providerId="ADAL" clId="{460A848C-3A8C-4CFA-BB8E-9EF7945A6B27}" dt="2023-08-01T08:09:38.179" v="1329"/>
          <ac:spMkLst>
            <pc:docMk/>
            <pc:sldMk cId="3970746491" sldId="310"/>
            <ac:spMk id="2" creationId="{1AF62E33-F39F-9B5F-F471-1BF4BDF1057F}"/>
          </ac:spMkLst>
        </pc:spChg>
        <pc:spChg chg="mod">
          <ac:chgData name="김민수" userId="14982e88-ca49-4fc2-bac7-3723f492d2ae" providerId="ADAL" clId="{460A848C-3A8C-4CFA-BB8E-9EF7945A6B27}" dt="2023-08-01T07:10:38.575" v="981" actId="20577"/>
          <ac:spMkLst>
            <pc:docMk/>
            <pc:sldMk cId="3970746491" sldId="310"/>
            <ac:spMk id="6" creationId="{6B9DED16-1DEC-85A0-B4AA-3BCAA68912BB}"/>
          </ac:spMkLst>
        </pc:spChg>
        <pc:graphicFrameChg chg="del mod">
          <ac:chgData name="김민수" userId="14982e88-ca49-4fc2-bac7-3723f492d2ae" providerId="ADAL" clId="{460A848C-3A8C-4CFA-BB8E-9EF7945A6B27}" dt="2023-08-01T08:58:08.017" v="1641" actId="478"/>
          <ac:graphicFrameMkLst>
            <pc:docMk/>
            <pc:sldMk cId="3970746491" sldId="310"/>
            <ac:graphicFrameMk id="3" creationId="{5F2CB2D1-7711-A653-FA5E-3F636E57B249}"/>
          </ac:graphicFrameMkLst>
        </pc:graphicFrameChg>
        <pc:graphicFrameChg chg="add del mod">
          <ac:chgData name="김민수" userId="14982e88-ca49-4fc2-bac7-3723f492d2ae" providerId="ADAL" clId="{460A848C-3A8C-4CFA-BB8E-9EF7945A6B27}" dt="2023-08-01T08:57:49.490" v="1636"/>
          <ac:graphicFrameMkLst>
            <pc:docMk/>
            <pc:sldMk cId="3970746491" sldId="310"/>
            <ac:graphicFrameMk id="5" creationId="{2F0E05D7-6627-AE11-3355-895EA95AA147}"/>
          </ac:graphicFrameMkLst>
        </pc:graphicFrameChg>
        <pc:graphicFrameChg chg="add mod">
          <ac:chgData name="김민수" userId="14982e88-ca49-4fc2-bac7-3723f492d2ae" providerId="ADAL" clId="{460A848C-3A8C-4CFA-BB8E-9EF7945A6B27}" dt="2023-08-01T09:09:30.409" v="1651"/>
          <ac:graphicFrameMkLst>
            <pc:docMk/>
            <pc:sldMk cId="3970746491" sldId="310"/>
            <ac:graphicFrameMk id="7" creationId="{8A4E64D8-8FC5-39BE-ECAA-DC5F16EEBE2B}"/>
          </ac:graphicFrameMkLst>
        </pc:graphicFrameChg>
      </pc:sldChg>
      <pc:sldChg chg="add del">
        <pc:chgData name="김민수" userId="14982e88-ca49-4fc2-bac7-3723f492d2ae" providerId="ADAL" clId="{460A848C-3A8C-4CFA-BB8E-9EF7945A6B27}" dt="2023-08-01T08:37:20.620" v="1459"/>
        <pc:sldMkLst>
          <pc:docMk/>
          <pc:sldMk cId="2510172872" sldId="311"/>
        </pc:sldMkLst>
      </pc:sldChg>
      <pc:sldChg chg="add del">
        <pc:chgData name="김민수" userId="14982e88-ca49-4fc2-bac7-3723f492d2ae" providerId="ADAL" clId="{460A848C-3A8C-4CFA-BB8E-9EF7945A6B27}" dt="2023-08-01T08:37:22.445" v="1461"/>
        <pc:sldMkLst>
          <pc:docMk/>
          <pc:sldMk cId="3922281829" sldId="311"/>
        </pc:sldMkLst>
      </pc:sldChg>
      <pc:sldChg chg="modSp add mod">
        <pc:chgData name="김민수" userId="14982e88-ca49-4fc2-bac7-3723f492d2ae" providerId="ADAL" clId="{460A848C-3A8C-4CFA-BB8E-9EF7945A6B27}" dt="2023-08-01T09:20:07.063" v="1761" actId="20577"/>
        <pc:sldMkLst>
          <pc:docMk/>
          <pc:sldMk cId="4103964419" sldId="311"/>
        </pc:sldMkLst>
        <pc:spChg chg="mod">
          <ac:chgData name="김민수" userId="14982e88-ca49-4fc2-bac7-3723f492d2ae" providerId="ADAL" clId="{460A848C-3A8C-4CFA-BB8E-9EF7945A6B27}" dt="2023-08-01T09:18:37.716" v="1675" actId="20577"/>
          <ac:spMkLst>
            <pc:docMk/>
            <pc:sldMk cId="4103964419" sldId="311"/>
            <ac:spMk id="6" creationId="{6B9DED16-1DEC-85A0-B4AA-3BCAA68912BB}"/>
          </ac:spMkLst>
        </pc:spChg>
        <pc:graphicFrameChg chg="mod modGraphic">
          <ac:chgData name="김민수" userId="14982e88-ca49-4fc2-bac7-3723f492d2ae" providerId="ADAL" clId="{460A848C-3A8C-4CFA-BB8E-9EF7945A6B27}" dt="2023-08-01T09:20:07.063" v="1761" actId="20577"/>
          <ac:graphicFrameMkLst>
            <pc:docMk/>
            <pc:sldMk cId="4103964419" sldId="311"/>
            <ac:graphicFrameMk id="7" creationId="{522673CB-713B-6310-A386-17CE9322E263}"/>
          </ac:graphicFrameMkLst>
        </pc:graphicFrameChg>
      </pc:sldChg>
      <pc:sldChg chg="addSp delSp modSp new mod">
        <pc:chgData name="김민수" userId="14982e88-ca49-4fc2-bac7-3723f492d2ae" providerId="ADAL" clId="{460A848C-3A8C-4CFA-BB8E-9EF7945A6B27}" dt="2023-08-02T04:59:20.995" v="4120" actId="20577"/>
        <pc:sldMkLst>
          <pc:docMk/>
          <pc:sldMk cId="468016899" sldId="312"/>
        </pc:sldMkLst>
        <pc:spChg chg="mod">
          <ac:chgData name="김민수" userId="14982e88-ca49-4fc2-bac7-3723f492d2ae" providerId="ADAL" clId="{460A848C-3A8C-4CFA-BB8E-9EF7945A6B27}" dt="2023-08-01T09:20:52.735" v="1796" actId="20577"/>
          <ac:spMkLst>
            <pc:docMk/>
            <pc:sldMk cId="468016899" sldId="312"/>
            <ac:spMk id="2" creationId="{8ADD6451-BB2F-FF40-7210-C46BFA2B28AF}"/>
          </ac:spMkLst>
        </pc:spChg>
        <pc:spChg chg="mod">
          <ac:chgData name="김민수" userId="14982e88-ca49-4fc2-bac7-3723f492d2ae" providerId="ADAL" clId="{460A848C-3A8C-4CFA-BB8E-9EF7945A6B27}" dt="2023-08-02T03:53:26.303" v="3625" actId="20577"/>
          <ac:spMkLst>
            <pc:docMk/>
            <pc:sldMk cId="468016899" sldId="312"/>
            <ac:spMk id="3" creationId="{8CD589A1-8436-1A6B-4C2B-869F71C02BA2}"/>
          </ac:spMkLst>
        </pc:spChg>
        <pc:spChg chg="mod">
          <ac:chgData name="김민수" userId="14982e88-ca49-4fc2-bac7-3723f492d2ae" providerId="ADAL" clId="{460A848C-3A8C-4CFA-BB8E-9EF7945A6B27}" dt="2023-08-02T03:53:11.182" v="3621" actId="1076"/>
          <ac:spMkLst>
            <pc:docMk/>
            <pc:sldMk cId="468016899" sldId="312"/>
            <ac:spMk id="7" creationId="{A9E8FC93-C291-B8D2-DFDD-EBE7589BBF30}"/>
          </ac:spMkLst>
        </pc:spChg>
        <pc:spChg chg="mod">
          <ac:chgData name="김민수" userId="14982e88-ca49-4fc2-bac7-3723f492d2ae" providerId="ADAL" clId="{460A848C-3A8C-4CFA-BB8E-9EF7945A6B27}" dt="2023-08-02T03:53:11.182" v="3621" actId="1076"/>
          <ac:spMkLst>
            <pc:docMk/>
            <pc:sldMk cId="468016899" sldId="312"/>
            <ac:spMk id="9" creationId="{3BCA1761-01BA-2631-38A8-A176D2B24B95}"/>
          </ac:spMkLst>
        </pc:spChg>
        <pc:spChg chg="del mod">
          <ac:chgData name="김민수" userId="14982e88-ca49-4fc2-bac7-3723f492d2ae" providerId="ADAL" clId="{460A848C-3A8C-4CFA-BB8E-9EF7945A6B27}" dt="2023-08-01T09:35:08.870" v="1973" actId="478"/>
          <ac:spMkLst>
            <pc:docMk/>
            <pc:sldMk cId="468016899" sldId="312"/>
            <ac:spMk id="10" creationId="{399C5E9C-0A9D-F35D-71A6-A33C6DF9C77A}"/>
          </ac:spMkLst>
        </pc:spChg>
        <pc:spChg chg="del mod">
          <ac:chgData name="김민수" userId="14982e88-ca49-4fc2-bac7-3723f492d2ae" providerId="ADAL" clId="{460A848C-3A8C-4CFA-BB8E-9EF7945A6B27}" dt="2023-08-01T09:35:02.936" v="1972" actId="478"/>
          <ac:spMkLst>
            <pc:docMk/>
            <pc:sldMk cId="468016899" sldId="312"/>
            <ac:spMk id="11" creationId="{688125CA-78D0-240A-A1E4-9BBDDBBDA4A5}"/>
          </ac:spMkLst>
        </pc:spChg>
        <pc:spChg chg="del mod">
          <ac:chgData name="김민수" userId="14982e88-ca49-4fc2-bac7-3723f492d2ae" providerId="ADAL" clId="{460A848C-3A8C-4CFA-BB8E-9EF7945A6B27}" dt="2023-08-01T09:34:59.510" v="1971" actId="478"/>
          <ac:spMkLst>
            <pc:docMk/>
            <pc:sldMk cId="468016899" sldId="312"/>
            <ac:spMk id="12" creationId="{685CB0D6-76B1-F385-D21C-48AE2BABC296}"/>
          </ac:spMkLst>
        </pc:spChg>
        <pc:spChg chg="del mod">
          <ac:chgData name="김민수" userId="14982e88-ca49-4fc2-bac7-3723f492d2ae" providerId="ADAL" clId="{460A848C-3A8C-4CFA-BB8E-9EF7945A6B27}" dt="2023-08-01T09:34:52.874" v="1969" actId="478"/>
          <ac:spMkLst>
            <pc:docMk/>
            <pc:sldMk cId="468016899" sldId="312"/>
            <ac:spMk id="13" creationId="{19843B3F-8F96-933A-73ED-C86A4FC573E3}"/>
          </ac:spMkLst>
        </pc:spChg>
        <pc:spChg chg="del mod">
          <ac:chgData name="김민수" userId="14982e88-ca49-4fc2-bac7-3723f492d2ae" providerId="ADAL" clId="{460A848C-3A8C-4CFA-BB8E-9EF7945A6B27}" dt="2023-08-01T09:34:54.496" v="1970" actId="478"/>
          <ac:spMkLst>
            <pc:docMk/>
            <pc:sldMk cId="468016899" sldId="312"/>
            <ac:spMk id="14" creationId="{25BD5748-967A-0A28-EE45-E004912AE577}"/>
          </ac:spMkLst>
        </pc:spChg>
        <pc:spChg chg="mod">
          <ac:chgData name="김민수" userId="14982e88-ca49-4fc2-bac7-3723f492d2ae" providerId="ADAL" clId="{460A848C-3A8C-4CFA-BB8E-9EF7945A6B27}" dt="2023-08-02T03:53:11.182" v="3621" actId="1076"/>
          <ac:spMkLst>
            <pc:docMk/>
            <pc:sldMk cId="468016899" sldId="312"/>
            <ac:spMk id="15" creationId="{B86A031D-014E-DDF2-9EAC-EA3FB6766E8E}"/>
          </ac:spMkLst>
        </pc:spChg>
        <pc:spChg chg="mod">
          <ac:chgData name="김민수" userId="14982e88-ca49-4fc2-bac7-3723f492d2ae" providerId="ADAL" clId="{460A848C-3A8C-4CFA-BB8E-9EF7945A6B27}" dt="2023-08-01T09:35:58.870" v="1986"/>
          <ac:spMkLst>
            <pc:docMk/>
            <pc:sldMk cId="468016899" sldId="312"/>
            <ac:spMk id="18" creationId="{5733A02D-18FF-542B-C711-E466BBDCE4BD}"/>
          </ac:spMkLst>
        </pc:spChg>
        <pc:spChg chg="mod">
          <ac:chgData name="김민수" userId="14982e88-ca49-4fc2-bac7-3723f492d2ae" providerId="ADAL" clId="{460A848C-3A8C-4CFA-BB8E-9EF7945A6B27}" dt="2023-08-01T09:35:58.870" v="1986"/>
          <ac:spMkLst>
            <pc:docMk/>
            <pc:sldMk cId="468016899" sldId="312"/>
            <ac:spMk id="20" creationId="{B4D78A0B-E7BD-3724-30F4-CD90244B17B9}"/>
          </ac:spMkLst>
        </pc:spChg>
        <pc:spChg chg="mod">
          <ac:chgData name="김민수" userId="14982e88-ca49-4fc2-bac7-3723f492d2ae" providerId="ADAL" clId="{460A848C-3A8C-4CFA-BB8E-9EF7945A6B27}" dt="2023-08-01T09:35:58.870" v="1986"/>
          <ac:spMkLst>
            <pc:docMk/>
            <pc:sldMk cId="468016899" sldId="312"/>
            <ac:spMk id="21" creationId="{C4ED0B23-2F86-E480-BF03-624210E5B93A}"/>
          </ac:spMkLst>
        </pc:spChg>
        <pc:spChg chg="mod">
          <ac:chgData name="김민수" userId="14982e88-ca49-4fc2-bac7-3723f492d2ae" providerId="ADAL" clId="{460A848C-3A8C-4CFA-BB8E-9EF7945A6B27}" dt="2023-08-01T09:35:58.870" v="1986"/>
          <ac:spMkLst>
            <pc:docMk/>
            <pc:sldMk cId="468016899" sldId="312"/>
            <ac:spMk id="22" creationId="{08552F40-77D9-A1D1-878E-2D534EAA165C}"/>
          </ac:spMkLst>
        </pc:spChg>
        <pc:spChg chg="mod">
          <ac:chgData name="김민수" userId="14982e88-ca49-4fc2-bac7-3723f492d2ae" providerId="ADAL" clId="{460A848C-3A8C-4CFA-BB8E-9EF7945A6B27}" dt="2023-08-01T09:35:58.870" v="1986"/>
          <ac:spMkLst>
            <pc:docMk/>
            <pc:sldMk cId="468016899" sldId="312"/>
            <ac:spMk id="23" creationId="{50F9A99F-84D7-D657-A1C2-69435CD7E480}"/>
          </ac:spMkLst>
        </pc:spChg>
        <pc:spChg chg="mod">
          <ac:chgData name="김민수" userId="14982e88-ca49-4fc2-bac7-3723f492d2ae" providerId="ADAL" clId="{460A848C-3A8C-4CFA-BB8E-9EF7945A6B27}" dt="2023-08-01T09:35:58.870" v="1986"/>
          <ac:spMkLst>
            <pc:docMk/>
            <pc:sldMk cId="468016899" sldId="312"/>
            <ac:spMk id="24" creationId="{4050C961-6E97-6AD7-305A-CAF3DB08867A}"/>
          </ac:spMkLst>
        </pc:spChg>
        <pc:spChg chg="mod">
          <ac:chgData name="김민수" userId="14982e88-ca49-4fc2-bac7-3723f492d2ae" providerId="ADAL" clId="{460A848C-3A8C-4CFA-BB8E-9EF7945A6B27}" dt="2023-08-01T09:35:58.870" v="1986"/>
          <ac:spMkLst>
            <pc:docMk/>
            <pc:sldMk cId="468016899" sldId="312"/>
            <ac:spMk id="25" creationId="{3304AF8F-D33D-4E48-4B28-FE5C1223D90A}"/>
          </ac:spMkLst>
        </pc:spChg>
        <pc:spChg chg="mod">
          <ac:chgData name="김민수" userId="14982e88-ca49-4fc2-bac7-3723f492d2ae" providerId="ADAL" clId="{460A848C-3A8C-4CFA-BB8E-9EF7945A6B27}" dt="2023-08-01T09:35:58.870" v="1986"/>
          <ac:spMkLst>
            <pc:docMk/>
            <pc:sldMk cId="468016899" sldId="312"/>
            <ac:spMk id="26" creationId="{D1EFAF23-BD5D-AD0E-27CD-DF306E9A3BDB}"/>
          </ac:spMkLst>
        </pc:spChg>
        <pc:spChg chg="mod">
          <ac:chgData name="김민수" userId="14982e88-ca49-4fc2-bac7-3723f492d2ae" providerId="ADAL" clId="{460A848C-3A8C-4CFA-BB8E-9EF7945A6B27}" dt="2023-08-02T03:53:17.591" v="3623" actId="1076"/>
          <ac:spMkLst>
            <pc:docMk/>
            <pc:sldMk cId="468016899" sldId="312"/>
            <ac:spMk id="29" creationId="{1D082BDC-5C98-0E52-BF25-5DA82931F503}"/>
          </ac:spMkLst>
        </pc:spChg>
        <pc:spChg chg="mod">
          <ac:chgData name="김민수" userId="14982e88-ca49-4fc2-bac7-3723f492d2ae" providerId="ADAL" clId="{460A848C-3A8C-4CFA-BB8E-9EF7945A6B27}" dt="2023-08-02T03:53:17.591" v="3623" actId="1076"/>
          <ac:spMkLst>
            <pc:docMk/>
            <pc:sldMk cId="468016899" sldId="312"/>
            <ac:spMk id="31" creationId="{9D7E7906-5CFF-C1CF-D337-413D4DC1ADBE}"/>
          </ac:spMkLst>
        </pc:spChg>
        <pc:spChg chg="mod">
          <ac:chgData name="김민수" userId="14982e88-ca49-4fc2-bac7-3723f492d2ae" providerId="ADAL" clId="{460A848C-3A8C-4CFA-BB8E-9EF7945A6B27}" dt="2023-08-02T03:53:17.591" v="3623" actId="1076"/>
          <ac:spMkLst>
            <pc:docMk/>
            <pc:sldMk cId="468016899" sldId="312"/>
            <ac:spMk id="32" creationId="{3061D2FC-4D98-96CC-2BCA-ABACF5C1B4EC}"/>
          </ac:spMkLst>
        </pc:spChg>
        <pc:spChg chg="add del mod">
          <ac:chgData name="김민수" userId="14982e88-ca49-4fc2-bac7-3723f492d2ae" providerId="ADAL" clId="{460A848C-3A8C-4CFA-BB8E-9EF7945A6B27}" dt="2023-08-01T09:37:57.083" v="2028" actId="478"/>
          <ac:spMkLst>
            <pc:docMk/>
            <pc:sldMk cId="468016899" sldId="312"/>
            <ac:spMk id="33" creationId="{48191A4C-2B4A-AD8B-8D9F-B34B6DB96896}"/>
          </ac:spMkLst>
        </pc:spChg>
        <pc:spChg chg="add mod">
          <ac:chgData name="김민수" userId="14982e88-ca49-4fc2-bac7-3723f492d2ae" providerId="ADAL" clId="{460A848C-3A8C-4CFA-BB8E-9EF7945A6B27}" dt="2023-08-02T03:53:11.182" v="3621" actId="1076"/>
          <ac:spMkLst>
            <pc:docMk/>
            <pc:sldMk cId="468016899" sldId="312"/>
            <ac:spMk id="34" creationId="{BDBC5078-603D-CB01-1486-881CD05D7576}"/>
          </ac:spMkLst>
        </pc:spChg>
        <pc:spChg chg="add del mod">
          <ac:chgData name="김민수" userId="14982e88-ca49-4fc2-bac7-3723f492d2ae" providerId="ADAL" clId="{460A848C-3A8C-4CFA-BB8E-9EF7945A6B27}" dt="2023-08-01T09:37:52.065" v="2027" actId="478"/>
          <ac:spMkLst>
            <pc:docMk/>
            <pc:sldMk cId="468016899" sldId="312"/>
            <ac:spMk id="35" creationId="{4A250F75-6694-AAC5-2D4D-9A7E8FFCDF29}"/>
          </ac:spMkLst>
        </pc:spChg>
        <pc:spChg chg="add mod">
          <ac:chgData name="김민수" userId="14982e88-ca49-4fc2-bac7-3723f492d2ae" providerId="ADAL" clId="{460A848C-3A8C-4CFA-BB8E-9EF7945A6B27}" dt="2023-08-02T03:53:17.591" v="3623" actId="1076"/>
          <ac:spMkLst>
            <pc:docMk/>
            <pc:sldMk cId="468016899" sldId="312"/>
            <ac:spMk id="36" creationId="{FB220C6E-BDB6-A70E-A31E-402B2D00F0A0}"/>
          </ac:spMkLst>
        </pc:spChg>
        <pc:spChg chg="add del mod">
          <ac:chgData name="김민수" userId="14982e88-ca49-4fc2-bac7-3723f492d2ae" providerId="ADAL" clId="{460A848C-3A8C-4CFA-BB8E-9EF7945A6B27}" dt="2023-08-02T03:53:18.971" v="3624" actId="478"/>
          <ac:spMkLst>
            <pc:docMk/>
            <pc:sldMk cId="468016899" sldId="312"/>
            <ac:spMk id="39" creationId="{3E2B1D68-F3C6-A8FC-6336-E332043B6E2F}"/>
          </ac:spMkLst>
        </pc:spChg>
        <pc:spChg chg="add mod">
          <ac:chgData name="김민수" userId="14982e88-ca49-4fc2-bac7-3723f492d2ae" providerId="ADAL" clId="{460A848C-3A8C-4CFA-BB8E-9EF7945A6B27}" dt="2023-08-02T04:59:20.995" v="4120" actId="20577"/>
          <ac:spMkLst>
            <pc:docMk/>
            <pc:sldMk cId="468016899" sldId="312"/>
            <ac:spMk id="40" creationId="{C22BBCAB-CBD6-3E3C-0640-D3D4E92ED660}"/>
          </ac:spMkLst>
        </pc:spChg>
        <pc:spChg chg="add del mod">
          <ac:chgData name="김민수" userId="14982e88-ca49-4fc2-bac7-3723f492d2ae" providerId="ADAL" clId="{460A848C-3A8C-4CFA-BB8E-9EF7945A6B27}" dt="2023-08-01T10:06:48.997" v="2942" actId="478"/>
          <ac:spMkLst>
            <pc:docMk/>
            <pc:sldMk cId="468016899" sldId="312"/>
            <ac:spMk id="41" creationId="{E96CDEE1-CFBA-CFC3-992C-3174C380A36A}"/>
          </ac:spMkLst>
        </pc:spChg>
        <pc:grpChg chg="add mod">
          <ac:chgData name="김민수" userId="14982e88-ca49-4fc2-bac7-3723f492d2ae" providerId="ADAL" clId="{460A848C-3A8C-4CFA-BB8E-9EF7945A6B27}" dt="2023-08-02T03:53:11.182" v="3621" actId="1076"/>
          <ac:grpSpMkLst>
            <pc:docMk/>
            <pc:sldMk cId="468016899" sldId="312"/>
            <ac:grpSpMk id="5" creationId="{4954DD1E-74DB-6052-8711-9E9C2D6A7B27}"/>
          </ac:grpSpMkLst>
        </pc:grpChg>
        <pc:grpChg chg="mod">
          <ac:chgData name="김민수" userId="14982e88-ca49-4fc2-bac7-3723f492d2ae" providerId="ADAL" clId="{460A848C-3A8C-4CFA-BB8E-9EF7945A6B27}" dt="2023-08-02T03:53:11.182" v="3621" actId="1076"/>
          <ac:grpSpMkLst>
            <pc:docMk/>
            <pc:sldMk cId="468016899" sldId="312"/>
            <ac:grpSpMk id="6" creationId="{4025E810-668A-D54C-1C7A-CD5B6AEB3C32}"/>
          </ac:grpSpMkLst>
        </pc:grpChg>
        <pc:grpChg chg="add del mod">
          <ac:chgData name="김민수" userId="14982e88-ca49-4fc2-bac7-3723f492d2ae" providerId="ADAL" clId="{460A848C-3A8C-4CFA-BB8E-9EF7945A6B27}" dt="2023-08-01T09:35:59.532" v="1987"/>
          <ac:grpSpMkLst>
            <pc:docMk/>
            <pc:sldMk cId="468016899" sldId="312"/>
            <ac:grpSpMk id="16" creationId="{EE3D77FB-C8FA-03E5-C132-92F22A4A85CC}"/>
          </ac:grpSpMkLst>
        </pc:grpChg>
        <pc:grpChg chg="mod">
          <ac:chgData name="김민수" userId="14982e88-ca49-4fc2-bac7-3723f492d2ae" providerId="ADAL" clId="{460A848C-3A8C-4CFA-BB8E-9EF7945A6B27}" dt="2023-08-01T09:35:58.870" v="1986"/>
          <ac:grpSpMkLst>
            <pc:docMk/>
            <pc:sldMk cId="468016899" sldId="312"/>
            <ac:grpSpMk id="17" creationId="{85B65B3B-47AF-E165-E972-354FBE564D73}"/>
          </ac:grpSpMkLst>
        </pc:grpChg>
        <pc:grpChg chg="add mod">
          <ac:chgData name="김민수" userId="14982e88-ca49-4fc2-bac7-3723f492d2ae" providerId="ADAL" clId="{460A848C-3A8C-4CFA-BB8E-9EF7945A6B27}" dt="2023-08-02T03:53:17.591" v="3623" actId="1076"/>
          <ac:grpSpMkLst>
            <pc:docMk/>
            <pc:sldMk cId="468016899" sldId="312"/>
            <ac:grpSpMk id="27" creationId="{447BB513-EB59-50F5-07B9-FC98F96EF9C2}"/>
          </ac:grpSpMkLst>
        </pc:grpChg>
        <pc:grpChg chg="mod">
          <ac:chgData name="김민수" userId="14982e88-ca49-4fc2-bac7-3723f492d2ae" providerId="ADAL" clId="{460A848C-3A8C-4CFA-BB8E-9EF7945A6B27}" dt="2023-08-02T03:53:17.591" v="3623" actId="1076"/>
          <ac:grpSpMkLst>
            <pc:docMk/>
            <pc:sldMk cId="468016899" sldId="312"/>
            <ac:grpSpMk id="28" creationId="{48CBB618-9E91-F8E6-6D88-961427D2C7F4}"/>
          </ac:grpSpMkLst>
        </pc:grpChg>
        <pc:grpChg chg="add mod">
          <ac:chgData name="김민수" userId="14982e88-ca49-4fc2-bac7-3723f492d2ae" providerId="ADAL" clId="{460A848C-3A8C-4CFA-BB8E-9EF7945A6B27}" dt="2023-08-02T03:53:17.591" v="3623" actId="1076"/>
          <ac:grpSpMkLst>
            <pc:docMk/>
            <pc:sldMk cId="468016899" sldId="312"/>
            <ac:grpSpMk id="37" creationId="{0C9D4E4F-B33F-BE5E-CEDF-89E5A53490F0}"/>
          </ac:grpSpMkLst>
        </pc:grpChg>
        <pc:grpChg chg="add mod">
          <ac:chgData name="김민수" userId="14982e88-ca49-4fc2-bac7-3723f492d2ae" providerId="ADAL" clId="{460A848C-3A8C-4CFA-BB8E-9EF7945A6B27}" dt="2023-08-02T03:53:11.182" v="3621" actId="1076"/>
          <ac:grpSpMkLst>
            <pc:docMk/>
            <pc:sldMk cId="468016899" sldId="312"/>
            <ac:grpSpMk id="38" creationId="{64CBF8BC-B015-734A-B897-11542667EFFC}"/>
          </ac:grpSpMkLst>
        </pc:grpChg>
        <pc:picChg chg="mod">
          <ac:chgData name="김민수" userId="14982e88-ca49-4fc2-bac7-3723f492d2ae" providerId="ADAL" clId="{460A848C-3A8C-4CFA-BB8E-9EF7945A6B27}" dt="2023-08-02T03:53:11.182" v="3621" actId="1076"/>
          <ac:picMkLst>
            <pc:docMk/>
            <pc:sldMk cId="468016899" sldId="312"/>
            <ac:picMk id="8" creationId="{D8E46ED8-2369-715F-636A-6DF5E3E99CD8}"/>
          </ac:picMkLst>
        </pc:picChg>
        <pc:picChg chg="mod">
          <ac:chgData name="김민수" userId="14982e88-ca49-4fc2-bac7-3723f492d2ae" providerId="ADAL" clId="{460A848C-3A8C-4CFA-BB8E-9EF7945A6B27}" dt="2023-08-01T09:35:58.870" v="1986"/>
          <ac:picMkLst>
            <pc:docMk/>
            <pc:sldMk cId="468016899" sldId="312"/>
            <ac:picMk id="19" creationId="{B4F8E803-D776-2D4C-180F-7E96912CA946}"/>
          </ac:picMkLst>
        </pc:picChg>
        <pc:picChg chg="mod">
          <ac:chgData name="김민수" userId="14982e88-ca49-4fc2-bac7-3723f492d2ae" providerId="ADAL" clId="{460A848C-3A8C-4CFA-BB8E-9EF7945A6B27}" dt="2023-08-02T03:53:17.591" v="3623" actId="1076"/>
          <ac:picMkLst>
            <pc:docMk/>
            <pc:sldMk cId="468016899" sldId="312"/>
            <ac:picMk id="30" creationId="{CA375FCE-19A2-892A-1A8A-63D5C790208A}"/>
          </ac:picMkLst>
        </pc:picChg>
        <pc:picChg chg="add del mod modCrop">
          <ac:chgData name="김민수" userId="14982e88-ca49-4fc2-bac7-3723f492d2ae" providerId="ADAL" clId="{460A848C-3A8C-4CFA-BB8E-9EF7945A6B27}" dt="2023-08-02T03:52:53.555" v="3578" actId="478"/>
          <ac:picMkLst>
            <pc:docMk/>
            <pc:sldMk cId="468016899" sldId="312"/>
            <ac:picMk id="43" creationId="{B56A446A-0950-04A4-3EFA-7888EF4DCC35}"/>
          </ac:picMkLst>
        </pc:picChg>
        <pc:picChg chg="add del mod">
          <ac:chgData name="김민수" userId="14982e88-ca49-4fc2-bac7-3723f492d2ae" providerId="ADAL" clId="{460A848C-3A8C-4CFA-BB8E-9EF7945A6B27}" dt="2023-08-01T10:06:47.342" v="2941" actId="478"/>
          <ac:picMkLst>
            <pc:docMk/>
            <pc:sldMk cId="468016899" sldId="312"/>
            <ac:picMk id="1026" creationId="{A7DF3C9B-4CEE-9F0D-F493-023410AB475C}"/>
          </ac:picMkLst>
        </pc:picChg>
      </pc:sldChg>
      <pc:sldChg chg="addSp delSp modSp add mod">
        <pc:chgData name="김민수" userId="14982e88-ca49-4fc2-bac7-3723f492d2ae" providerId="ADAL" clId="{460A848C-3A8C-4CFA-BB8E-9EF7945A6B27}" dt="2023-08-02T03:27:43.712" v="3064" actId="1076"/>
        <pc:sldMkLst>
          <pc:docMk/>
          <pc:sldMk cId="1797144508" sldId="313"/>
        </pc:sldMkLst>
        <pc:spChg chg="mod">
          <ac:chgData name="김민수" userId="14982e88-ca49-4fc2-bac7-3723f492d2ae" providerId="ADAL" clId="{460A848C-3A8C-4CFA-BB8E-9EF7945A6B27}" dt="2023-08-02T03:25:35.571" v="2998" actId="20577"/>
          <ac:spMkLst>
            <pc:docMk/>
            <pc:sldMk cId="1797144508" sldId="313"/>
            <ac:spMk id="3" creationId="{8CD589A1-8436-1A6B-4C2B-869F71C02BA2}"/>
          </ac:spMkLst>
        </pc:spChg>
        <pc:spChg chg="add mod">
          <ac:chgData name="김민수" userId="14982e88-ca49-4fc2-bac7-3723f492d2ae" providerId="ADAL" clId="{460A848C-3A8C-4CFA-BB8E-9EF7945A6B27}" dt="2023-08-02T03:27:26.751" v="3047" actId="1076"/>
          <ac:spMkLst>
            <pc:docMk/>
            <pc:sldMk cId="1797144508" sldId="313"/>
            <ac:spMk id="13" creationId="{B4E489E1-E35C-0C2B-309E-E96C77108979}"/>
          </ac:spMkLst>
        </pc:spChg>
        <pc:spChg chg="add mod">
          <ac:chgData name="김민수" userId="14982e88-ca49-4fc2-bac7-3723f492d2ae" providerId="ADAL" clId="{460A848C-3A8C-4CFA-BB8E-9EF7945A6B27}" dt="2023-08-02T03:27:43.712" v="3064" actId="1076"/>
          <ac:spMkLst>
            <pc:docMk/>
            <pc:sldMk cId="1797144508" sldId="313"/>
            <ac:spMk id="14" creationId="{D69C681C-DBB1-A3DF-C0BC-250FC3D1EAB9}"/>
          </ac:spMkLst>
        </pc:spChg>
        <pc:spChg chg="add mod">
          <ac:chgData name="김민수" userId="14982e88-ca49-4fc2-bac7-3723f492d2ae" providerId="ADAL" clId="{460A848C-3A8C-4CFA-BB8E-9EF7945A6B27}" dt="2023-08-02T03:27:26.751" v="3047" actId="1076"/>
          <ac:spMkLst>
            <pc:docMk/>
            <pc:sldMk cId="1797144508" sldId="313"/>
            <ac:spMk id="16" creationId="{FD052BAA-6A06-1603-E561-5CA8E359D9C6}"/>
          </ac:spMkLst>
        </pc:spChg>
        <pc:spChg chg="add mod">
          <ac:chgData name="김민수" userId="14982e88-ca49-4fc2-bac7-3723f492d2ae" providerId="ADAL" clId="{460A848C-3A8C-4CFA-BB8E-9EF7945A6B27}" dt="2023-08-02T03:27:14.479" v="3039" actId="1076"/>
          <ac:spMkLst>
            <pc:docMk/>
            <pc:sldMk cId="1797144508" sldId="313"/>
            <ac:spMk id="18" creationId="{F8685457-931A-2F8F-5CCA-3E6162369390}"/>
          </ac:spMkLst>
        </pc:spChg>
        <pc:spChg chg="add mod">
          <ac:chgData name="김민수" userId="14982e88-ca49-4fc2-bac7-3723f492d2ae" providerId="ADAL" clId="{460A848C-3A8C-4CFA-BB8E-9EF7945A6B27}" dt="2023-08-02T03:27:35.935" v="3055" actId="1076"/>
          <ac:spMkLst>
            <pc:docMk/>
            <pc:sldMk cId="1797144508" sldId="313"/>
            <ac:spMk id="19" creationId="{50C0424D-53C9-9FB0-59DE-9DD3CB277F02}"/>
          </ac:spMkLst>
        </pc:spChg>
        <pc:spChg chg="add mod">
          <ac:chgData name="김민수" userId="14982e88-ca49-4fc2-bac7-3723f492d2ae" providerId="ADAL" clId="{460A848C-3A8C-4CFA-BB8E-9EF7945A6B27}" dt="2023-08-02T03:27:16.003" v="3041" actId="20577"/>
          <ac:spMkLst>
            <pc:docMk/>
            <pc:sldMk cId="1797144508" sldId="313"/>
            <ac:spMk id="20" creationId="{0C64B63E-C67D-D2DA-5BB9-FC5E36B62177}"/>
          </ac:spMkLst>
        </pc:spChg>
        <pc:spChg chg="del">
          <ac:chgData name="김민수" userId="14982e88-ca49-4fc2-bac7-3723f492d2ae" providerId="ADAL" clId="{460A848C-3A8C-4CFA-BB8E-9EF7945A6B27}" dt="2023-08-02T03:13:59.336" v="2983" actId="478"/>
          <ac:spMkLst>
            <pc:docMk/>
            <pc:sldMk cId="1797144508" sldId="313"/>
            <ac:spMk id="39" creationId="{3E2B1D68-F3C6-A8FC-6336-E332043B6E2F}"/>
          </ac:spMkLst>
        </pc:spChg>
        <pc:spChg chg="del">
          <ac:chgData name="김민수" userId="14982e88-ca49-4fc2-bac7-3723f492d2ae" providerId="ADAL" clId="{460A848C-3A8C-4CFA-BB8E-9EF7945A6B27}" dt="2023-08-02T03:13:58.651" v="2982" actId="478"/>
          <ac:spMkLst>
            <pc:docMk/>
            <pc:sldMk cId="1797144508" sldId="313"/>
            <ac:spMk id="40" creationId="{C22BBCAB-CBD6-3E3C-0640-D3D4E92ED660}"/>
          </ac:spMkLst>
        </pc:spChg>
        <pc:grpChg chg="del">
          <ac:chgData name="김민수" userId="14982e88-ca49-4fc2-bac7-3723f492d2ae" providerId="ADAL" clId="{460A848C-3A8C-4CFA-BB8E-9EF7945A6B27}" dt="2023-08-02T03:13:57.021" v="2981" actId="478"/>
          <ac:grpSpMkLst>
            <pc:docMk/>
            <pc:sldMk cId="1797144508" sldId="313"/>
            <ac:grpSpMk id="37" creationId="{0C9D4E4F-B33F-BE5E-CEDF-89E5A53490F0}"/>
          </ac:grpSpMkLst>
        </pc:grpChg>
        <pc:grpChg chg="del">
          <ac:chgData name="김민수" userId="14982e88-ca49-4fc2-bac7-3723f492d2ae" providerId="ADAL" clId="{460A848C-3A8C-4CFA-BB8E-9EF7945A6B27}" dt="2023-08-02T03:13:56.242" v="2980" actId="478"/>
          <ac:grpSpMkLst>
            <pc:docMk/>
            <pc:sldMk cId="1797144508" sldId="313"/>
            <ac:grpSpMk id="38" creationId="{64CBF8BC-B015-734A-B897-11542667EFFC}"/>
          </ac:grpSpMkLst>
        </pc:grpChg>
        <pc:picChg chg="del mod">
          <ac:chgData name="김민수" userId="14982e88-ca49-4fc2-bac7-3723f492d2ae" providerId="ADAL" clId="{460A848C-3A8C-4CFA-BB8E-9EF7945A6B27}" dt="2023-08-02T03:25:31.018" v="2995" actId="478"/>
          <ac:picMkLst>
            <pc:docMk/>
            <pc:sldMk cId="1797144508" sldId="313"/>
            <ac:picMk id="43" creationId="{B56A446A-0950-04A4-3EFA-7888EF4DCC35}"/>
          </ac:picMkLst>
        </pc:picChg>
        <pc:cxnChg chg="add mod">
          <ac:chgData name="김민수" userId="14982e88-ca49-4fc2-bac7-3723f492d2ae" providerId="ADAL" clId="{460A848C-3A8C-4CFA-BB8E-9EF7945A6B27}" dt="2023-08-02T03:27:26.751" v="3047" actId="1076"/>
          <ac:cxnSpMkLst>
            <pc:docMk/>
            <pc:sldMk cId="1797144508" sldId="313"/>
            <ac:cxnSpMk id="11" creationId="{D680012E-3D0A-422B-5DED-6622BD455ED6}"/>
          </ac:cxnSpMkLst>
        </pc:cxnChg>
        <pc:cxnChg chg="add mod">
          <ac:chgData name="김민수" userId="14982e88-ca49-4fc2-bac7-3723f492d2ae" providerId="ADAL" clId="{460A848C-3A8C-4CFA-BB8E-9EF7945A6B27}" dt="2023-08-02T03:27:14.479" v="3039" actId="1076"/>
          <ac:cxnSpMkLst>
            <pc:docMk/>
            <pc:sldMk cId="1797144508" sldId="313"/>
            <ac:cxnSpMk id="17" creationId="{C92DB1E0-BBF4-E841-AA72-A8406650C2FB}"/>
          </ac:cxnSpMkLst>
        </pc:cxnChg>
      </pc:sldChg>
      <pc:sldChg chg="addSp delSp modSp add mod">
        <pc:chgData name="김민수" userId="14982e88-ca49-4fc2-bac7-3723f492d2ae" providerId="ADAL" clId="{460A848C-3A8C-4CFA-BB8E-9EF7945A6B27}" dt="2023-08-02T05:15:51.110" v="4185" actId="20577"/>
        <pc:sldMkLst>
          <pc:docMk/>
          <pc:sldMk cId="2632525733" sldId="314"/>
        </pc:sldMkLst>
        <pc:spChg chg="mod">
          <ac:chgData name="김민수" userId="14982e88-ca49-4fc2-bac7-3723f492d2ae" providerId="ADAL" clId="{460A848C-3A8C-4CFA-BB8E-9EF7945A6B27}" dt="2023-08-02T05:15:03.646" v="4176" actId="20577"/>
          <ac:spMkLst>
            <pc:docMk/>
            <pc:sldMk cId="2632525733" sldId="314"/>
            <ac:spMk id="3" creationId="{8CD589A1-8436-1A6B-4C2B-869F71C02BA2}"/>
          </ac:spMkLst>
        </pc:spChg>
        <pc:spChg chg="add del">
          <ac:chgData name="김민수" userId="14982e88-ca49-4fc2-bac7-3723f492d2ae" providerId="ADAL" clId="{460A848C-3A8C-4CFA-BB8E-9EF7945A6B27}" dt="2023-08-02T03:31:06.946" v="3095" actId="22"/>
          <ac:spMkLst>
            <pc:docMk/>
            <pc:sldMk cId="2632525733" sldId="314"/>
            <ac:spMk id="9" creationId="{03B83CC0-04B6-7ACC-85BB-9A98F1ECC18A}"/>
          </ac:spMkLst>
        </pc:spChg>
        <pc:spChg chg="add mod">
          <ac:chgData name="김민수" userId="14982e88-ca49-4fc2-bac7-3723f492d2ae" providerId="ADAL" clId="{460A848C-3A8C-4CFA-BB8E-9EF7945A6B27}" dt="2023-08-02T03:54:10.504" v="3634" actId="1076"/>
          <ac:spMkLst>
            <pc:docMk/>
            <pc:sldMk cId="2632525733" sldId="314"/>
            <ac:spMk id="10" creationId="{45A7FA58-F472-C6EB-DEFD-BD5F6D6DC79A}"/>
          </ac:spMkLst>
        </pc:spChg>
        <pc:spChg chg="mod">
          <ac:chgData name="김민수" userId="14982e88-ca49-4fc2-bac7-3723f492d2ae" providerId="ADAL" clId="{460A848C-3A8C-4CFA-BB8E-9EF7945A6B27}" dt="2023-08-02T05:15:50.236" v="4184" actId="20577"/>
          <ac:spMkLst>
            <pc:docMk/>
            <pc:sldMk cId="2632525733" sldId="314"/>
            <ac:spMk id="13" creationId="{B4E489E1-E35C-0C2B-309E-E96C77108979}"/>
          </ac:spMkLst>
        </pc:spChg>
        <pc:spChg chg="mod">
          <ac:chgData name="김민수" userId="14982e88-ca49-4fc2-bac7-3723f492d2ae" providerId="ADAL" clId="{460A848C-3A8C-4CFA-BB8E-9EF7945A6B27}" dt="2023-08-02T03:54:10.504" v="3634" actId="1076"/>
          <ac:spMkLst>
            <pc:docMk/>
            <pc:sldMk cId="2632525733" sldId="314"/>
            <ac:spMk id="14" creationId="{D69C681C-DBB1-A3DF-C0BC-250FC3D1EAB9}"/>
          </ac:spMkLst>
        </pc:spChg>
        <pc:spChg chg="del">
          <ac:chgData name="김민수" userId="14982e88-ca49-4fc2-bac7-3723f492d2ae" providerId="ADAL" clId="{460A848C-3A8C-4CFA-BB8E-9EF7945A6B27}" dt="2023-08-02T03:28:46.223" v="3069" actId="478"/>
          <ac:spMkLst>
            <pc:docMk/>
            <pc:sldMk cId="2632525733" sldId="314"/>
            <ac:spMk id="16" creationId="{FD052BAA-6A06-1603-E561-5CA8E359D9C6}"/>
          </ac:spMkLst>
        </pc:spChg>
        <pc:spChg chg="del">
          <ac:chgData name="김민수" userId="14982e88-ca49-4fc2-bac7-3723f492d2ae" providerId="ADAL" clId="{460A848C-3A8C-4CFA-BB8E-9EF7945A6B27}" dt="2023-08-02T03:28:04.222" v="3068" actId="478"/>
          <ac:spMkLst>
            <pc:docMk/>
            <pc:sldMk cId="2632525733" sldId="314"/>
            <ac:spMk id="18" creationId="{F8685457-931A-2F8F-5CCA-3E6162369390}"/>
          </ac:spMkLst>
        </pc:spChg>
        <pc:spChg chg="del">
          <ac:chgData name="김민수" userId="14982e88-ca49-4fc2-bac7-3723f492d2ae" providerId="ADAL" clId="{460A848C-3A8C-4CFA-BB8E-9EF7945A6B27}" dt="2023-08-02T03:28:04.222" v="3068" actId="478"/>
          <ac:spMkLst>
            <pc:docMk/>
            <pc:sldMk cId="2632525733" sldId="314"/>
            <ac:spMk id="19" creationId="{50C0424D-53C9-9FB0-59DE-9DD3CB277F02}"/>
          </ac:spMkLst>
        </pc:spChg>
        <pc:spChg chg="del">
          <ac:chgData name="김민수" userId="14982e88-ca49-4fc2-bac7-3723f492d2ae" providerId="ADAL" clId="{460A848C-3A8C-4CFA-BB8E-9EF7945A6B27}" dt="2023-08-02T03:28:04.222" v="3068" actId="478"/>
          <ac:spMkLst>
            <pc:docMk/>
            <pc:sldMk cId="2632525733" sldId="314"/>
            <ac:spMk id="20" creationId="{0C64B63E-C67D-D2DA-5BB9-FC5E36B62177}"/>
          </ac:spMkLst>
        </pc:spChg>
        <pc:spChg chg="add mod">
          <ac:chgData name="김민수" userId="14982e88-ca49-4fc2-bac7-3723f492d2ae" providerId="ADAL" clId="{460A848C-3A8C-4CFA-BB8E-9EF7945A6B27}" dt="2023-08-02T03:54:10.504" v="3634" actId="1076"/>
          <ac:spMkLst>
            <pc:docMk/>
            <pc:sldMk cId="2632525733" sldId="314"/>
            <ac:spMk id="21" creationId="{6C5D64CE-3FF9-2B67-CD23-78E6110108D1}"/>
          </ac:spMkLst>
        </pc:spChg>
        <pc:spChg chg="add mod">
          <ac:chgData name="김민수" userId="14982e88-ca49-4fc2-bac7-3723f492d2ae" providerId="ADAL" clId="{460A848C-3A8C-4CFA-BB8E-9EF7945A6B27}" dt="2023-08-02T05:15:51.110" v="4185" actId="20577"/>
          <ac:spMkLst>
            <pc:docMk/>
            <pc:sldMk cId="2632525733" sldId="314"/>
            <ac:spMk id="23" creationId="{77D876D8-356A-7151-54D9-913808F287CE}"/>
          </ac:spMkLst>
        </pc:spChg>
        <pc:spChg chg="add mod">
          <ac:chgData name="김민수" userId="14982e88-ca49-4fc2-bac7-3723f492d2ae" providerId="ADAL" clId="{460A848C-3A8C-4CFA-BB8E-9EF7945A6B27}" dt="2023-08-02T03:54:10.504" v="3634" actId="1076"/>
          <ac:spMkLst>
            <pc:docMk/>
            <pc:sldMk cId="2632525733" sldId="314"/>
            <ac:spMk id="24" creationId="{22666844-4A66-0EC7-9418-894755A57FBF}"/>
          </ac:spMkLst>
        </pc:spChg>
        <pc:spChg chg="add mod">
          <ac:chgData name="김민수" userId="14982e88-ca49-4fc2-bac7-3723f492d2ae" providerId="ADAL" clId="{460A848C-3A8C-4CFA-BB8E-9EF7945A6B27}" dt="2023-08-02T03:54:10.504" v="3634" actId="1076"/>
          <ac:spMkLst>
            <pc:docMk/>
            <pc:sldMk cId="2632525733" sldId="314"/>
            <ac:spMk id="26" creationId="{DE2784BB-2EB9-6045-1589-8E3B12659D14}"/>
          </ac:spMkLst>
        </pc:spChg>
        <pc:spChg chg="add mod">
          <ac:chgData name="김민수" userId="14982e88-ca49-4fc2-bac7-3723f492d2ae" providerId="ADAL" clId="{460A848C-3A8C-4CFA-BB8E-9EF7945A6B27}" dt="2023-08-02T05:15:44.674" v="4183" actId="1076"/>
          <ac:spMkLst>
            <pc:docMk/>
            <pc:sldMk cId="2632525733" sldId="314"/>
            <ac:spMk id="27" creationId="{6007BA6B-1D7A-79D2-9ADA-DB1D74D8B48E}"/>
          </ac:spMkLst>
        </pc:spChg>
        <pc:picChg chg="add mod">
          <ac:chgData name="김민수" userId="14982e88-ca49-4fc2-bac7-3723f492d2ae" providerId="ADAL" clId="{460A848C-3A8C-4CFA-BB8E-9EF7945A6B27}" dt="2023-08-02T03:53:54.864" v="3630" actId="1076"/>
          <ac:picMkLst>
            <pc:docMk/>
            <pc:sldMk cId="2632525733" sldId="314"/>
            <ac:picMk id="25" creationId="{9BD5214A-C376-21BD-8FE5-1E5F3E4BC49C}"/>
          </ac:picMkLst>
        </pc:picChg>
        <pc:cxnChg chg="add mod">
          <ac:chgData name="김민수" userId="14982e88-ca49-4fc2-bac7-3723f492d2ae" providerId="ADAL" clId="{460A848C-3A8C-4CFA-BB8E-9EF7945A6B27}" dt="2023-08-02T03:54:10.504" v="3634" actId="1076"/>
          <ac:cxnSpMkLst>
            <pc:docMk/>
            <pc:sldMk cId="2632525733" sldId="314"/>
            <ac:cxnSpMk id="6" creationId="{B778E8CF-A1F6-FD71-6A3B-B1ACEBA32DEE}"/>
          </ac:cxnSpMkLst>
        </pc:cxnChg>
        <pc:cxnChg chg="mod">
          <ac:chgData name="김민수" userId="14982e88-ca49-4fc2-bac7-3723f492d2ae" providerId="ADAL" clId="{460A848C-3A8C-4CFA-BB8E-9EF7945A6B27}" dt="2023-08-02T03:54:10.504" v="3634" actId="1076"/>
          <ac:cxnSpMkLst>
            <pc:docMk/>
            <pc:sldMk cId="2632525733" sldId="314"/>
            <ac:cxnSpMk id="11" creationId="{D680012E-3D0A-422B-5DED-6622BD455ED6}"/>
          </ac:cxnSpMkLst>
        </pc:cxnChg>
        <pc:cxnChg chg="add mod">
          <ac:chgData name="김민수" userId="14982e88-ca49-4fc2-bac7-3723f492d2ae" providerId="ADAL" clId="{460A848C-3A8C-4CFA-BB8E-9EF7945A6B27}" dt="2023-08-02T03:54:10.504" v="3634" actId="1076"/>
          <ac:cxnSpMkLst>
            <pc:docMk/>
            <pc:sldMk cId="2632525733" sldId="314"/>
            <ac:cxnSpMk id="12" creationId="{D68E71C4-E6BE-E893-7D80-0B8DC852380C}"/>
          </ac:cxnSpMkLst>
        </pc:cxnChg>
        <pc:cxnChg chg="add mod">
          <ac:chgData name="김민수" userId="14982e88-ca49-4fc2-bac7-3723f492d2ae" providerId="ADAL" clId="{460A848C-3A8C-4CFA-BB8E-9EF7945A6B27}" dt="2023-08-02T03:54:10.504" v="3634" actId="1076"/>
          <ac:cxnSpMkLst>
            <pc:docMk/>
            <pc:sldMk cId="2632525733" sldId="314"/>
            <ac:cxnSpMk id="15" creationId="{B023BA1D-C784-6C15-030D-F21A8E4AE386}"/>
          </ac:cxnSpMkLst>
        </pc:cxnChg>
        <pc:cxnChg chg="del">
          <ac:chgData name="김민수" userId="14982e88-ca49-4fc2-bac7-3723f492d2ae" providerId="ADAL" clId="{460A848C-3A8C-4CFA-BB8E-9EF7945A6B27}" dt="2023-08-02T03:28:02.813" v="3067" actId="478"/>
          <ac:cxnSpMkLst>
            <pc:docMk/>
            <pc:sldMk cId="2632525733" sldId="314"/>
            <ac:cxnSpMk id="17" creationId="{C92DB1E0-BBF4-E841-AA72-A8406650C2FB}"/>
          </ac:cxnSpMkLst>
        </pc:cxnChg>
      </pc:sldChg>
      <pc:sldChg chg="addSp delSp modSp new mod">
        <pc:chgData name="김민수" userId="14982e88-ca49-4fc2-bac7-3723f492d2ae" providerId="ADAL" clId="{460A848C-3A8C-4CFA-BB8E-9EF7945A6B27}" dt="2023-08-02T04:46:33.369" v="4104" actId="1076"/>
        <pc:sldMkLst>
          <pc:docMk/>
          <pc:sldMk cId="1265589447" sldId="315"/>
        </pc:sldMkLst>
        <pc:spChg chg="mod">
          <ac:chgData name="김민수" userId="14982e88-ca49-4fc2-bac7-3723f492d2ae" providerId="ADAL" clId="{460A848C-3A8C-4CFA-BB8E-9EF7945A6B27}" dt="2023-08-02T03:59:12.675" v="3742" actId="20577"/>
          <ac:spMkLst>
            <pc:docMk/>
            <pc:sldMk cId="1265589447" sldId="315"/>
            <ac:spMk id="2" creationId="{7C2C8D88-3BC2-F3EB-628E-2D76FF1AE31E}"/>
          </ac:spMkLst>
        </pc:spChg>
        <pc:spChg chg="mod">
          <ac:chgData name="김민수" userId="14982e88-ca49-4fc2-bac7-3723f492d2ae" providerId="ADAL" clId="{460A848C-3A8C-4CFA-BB8E-9EF7945A6B27}" dt="2023-08-02T04:44:04.935" v="3985" actId="20577"/>
          <ac:spMkLst>
            <pc:docMk/>
            <pc:sldMk cId="1265589447" sldId="315"/>
            <ac:spMk id="3" creationId="{2971B908-1BD1-9A88-AE84-B33643C81E1C}"/>
          </ac:spMkLst>
        </pc:spChg>
        <pc:spChg chg="add mod">
          <ac:chgData name="김민수" userId="14982e88-ca49-4fc2-bac7-3723f492d2ae" providerId="ADAL" clId="{460A848C-3A8C-4CFA-BB8E-9EF7945A6B27}" dt="2023-08-02T04:45:29.977" v="4091" actId="20577"/>
          <ac:spMkLst>
            <pc:docMk/>
            <pc:sldMk cId="1265589447" sldId="315"/>
            <ac:spMk id="5" creationId="{0B9A49CE-3728-AF8E-ACE7-E27F4F3EC15D}"/>
          </ac:spMkLst>
        </pc:spChg>
        <pc:picChg chg="add del mod">
          <ac:chgData name="김민수" userId="14982e88-ca49-4fc2-bac7-3723f492d2ae" providerId="ADAL" clId="{460A848C-3A8C-4CFA-BB8E-9EF7945A6B27}" dt="2023-08-02T04:46:33.369" v="4104" actId="1076"/>
          <ac:picMkLst>
            <pc:docMk/>
            <pc:sldMk cId="1265589447" sldId="315"/>
            <ac:picMk id="7" creationId="{C3F05C9A-B46D-8D4E-F9CC-B98CD5586291}"/>
          </ac:picMkLst>
        </pc:picChg>
        <pc:picChg chg="add mod modCrop">
          <ac:chgData name="김민수" userId="14982e88-ca49-4fc2-bac7-3723f492d2ae" providerId="ADAL" clId="{460A848C-3A8C-4CFA-BB8E-9EF7945A6B27}" dt="2023-08-02T04:46:33.369" v="4104" actId="1076"/>
          <ac:picMkLst>
            <pc:docMk/>
            <pc:sldMk cId="1265589447" sldId="315"/>
            <ac:picMk id="9" creationId="{106821CC-B491-0C33-3408-F83CEE76178C}"/>
          </ac:picMkLst>
        </pc:picChg>
        <pc:picChg chg="add mod">
          <ac:chgData name="김민수" userId="14982e88-ca49-4fc2-bac7-3723f492d2ae" providerId="ADAL" clId="{460A848C-3A8C-4CFA-BB8E-9EF7945A6B27}" dt="2023-08-02T04:44:01.993" v="3977" actId="1076"/>
          <ac:picMkLst>
            <pc:docMk/>
            <pc:sldMk cId="1265589447" sldId="315"/>
            <ac:picMk id="1026" creationId="{26A23A5E-CCCE-2633-4289-C9330F894FD6}"/>
          </ac:picMkLst>
        </pc:picChg>
      </pc:sldChg>
    </pc:docChg>
  </pc:docChgLst>
  <pc:docChgLst>
    <pc:chgData name="김민수" userId="14982e88-ca49-4fc2-bac7-3723f492d2ae" providerId="ADAL" clId="{8B149E6C-A7AA-4C16-9C75-A5D6E3E74592}"/>
    <pc:docChg chg="undo custSel addSld delSld modSld sldOrd">
      <pc:chgData name="김민수" userId="14982e88-ca49-4fc2-bac7-3723f492d2ae" providerId="ADAL" clId="{8B149E6C-A7AA-4C16-9C75-A5D6E3E74592}" dt="2023-09-08T09:03:39.622" v="335" actId="1076"/>
      <pc:docMkLst>
        <pc:docMk/>
      </pc:docMkLst>
      <pc:sldChg chg="modSp mod">
        <pc:chgData name="김민수" userId="14982e88-ca49-4fc2-bac7-3723f492d2ae" providerId="ADAL" clId="{8B149E6C-A7AA-4C16-9C75-A5D6E3E74592}" dt="2023-09-08T08:58:17.350" v="24" actId="20577"/>
        <pc:sldMkLst>
          <pc:docMk/>
          <pc:sldMk cId="1257423951" sldId="256"/>
        </pc:sldMkLst>
        <pc:spChg chg="mod">
          <ac:chgData name="김민수" userId="14982e88-ca49-4fc2-bac7-3723f492d2ae" providerId="ADAL" clId="{8B149E6C-A7AA-4C16-9C75-A5D6E3E74592}" dt="2023-09-08T08:58:16.689" v="22" actId="6549"/>
          <ac:spMkLst>
            <pc:docMk/>
            <pc:sldMk cId="1257423951" sldId="256"/>
            <ac:spMk id="2" creationId="{B9832622-F9A5-CBA4-D572-ABAFF69B1839}"/>
          </ac:spMkLst>
        </pc:spChg>
        <pc:spChg chg="mod">
          <ac:chgData name="김민수" userId="14982e88-ca49-4fc2-bac7-3723f492d2ae" providerId="ADAL" clId="{8B149E6C-A7AA-4C16-9C75-A5D6E3E74592}" dt="2023-09-08T08:58:17.350" v="24" actId="20577"/>
          <ac:spMkLst>
            <pc:docMk/>
            <pc:sldMk cId="1257423951" sldId="256"/>
            <ac:spMk id="3" creationId="{02873E4C-B98D-55A8-0CC7-248FE3C96C29}"/>
          </ac:spMkLst>
        </pc:spChg>
      </pc:sldChg>
      <pc:sldChg chg="del">
        <pc:chgData name="김민수" userId="14982e88-ca49-4fc2-bac7-3723f492d2ae" providerId="ADAL" clId="{8B149E6C-A7AA-4C16-9C75-A5D6E3E74592}" dt="2023-09-08T08:58:23.060" v="25" actId="47"/>
        <pc:sldMkLst>
          <pc:docMk/>
          <pc:sldMk cId="905197199" sldId="292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366825268" sldId="383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2919152234" sldId="384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599590843" sldId="409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456933721" sldId="410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3043823821" sldId="411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3735504679" sldId="412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454547764" sldId="413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3952682455" sldId="414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410583848" sldId="415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113269770" sldId="416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2471578413" sldId="417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828519427" sldId="418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556402136" sldId="419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061430719" sldId="420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922576945" sldId="421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626524763" sldId="422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277766367" sldId="423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3809516565" sldId="424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2944130357" sldId="425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142056643" sldId="426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842089364" sldId="427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2321790488" sldId="428"/>
        </pc:sldMkLst>
      </pc:sldChg>
      <pc:sldChg chg="modSp add mod">
        <pc:chgData name="김민수" userId="14982e88-ca49-4fc2-bac7-3723f492d2ae" providerId="ADAL" clId="{8B149E6C-A7AA-4C16-9C75-A5D6E3E74592}" dt="2023-09-08T08:59:18.243" v="118" actId="6549"/>
        <pc:sldMkLst>
          <pc:docMk/>
          <pc:sldMk cId="2713069440" sldId="429"/>
        </pc:sldMkLst>
        <pc:spChg chg="mod">
          <ac:chgData name="김민수" userId="14982e88-ca49-4fc2-bac7-3723f492d2ae" providerId="ADAL" clId="{8B149E6C-A7AA-4C16-9C75-A5D6E3E74592}" dt="2023-09-08T08:59:18.243" v="118" actId="6549"/>
          <ac:spMkLst>
            <pc:docMk/>
            <pc:sldMk cId="2713069440" sldId="429"/>
            <ac:spMk id="2" creationId="{1AF62E33-F39F-9B5F-F471-1BF4BDF1057F}"/>
          </ac:spMkLst>
        </pc:spChg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3151105221" sldId="429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109528283" sldId="430"/>
        </pc:sldMkLst>
      </pc:sldChg>
      <pc:sldChg chg="modSp add mod">
        <pc:chgData name="김민수" userId="14982e88-ca49-4fc2-bac7-3723f492d2ae" providerId="ADAL" clId="{8B149E6C-A7AA-4C16-9C75-A5D6E3E74592}" dt="2023-09-08T08:59:21.093" v="119"/>
        <pc:sldMkLst>
          <pc:docMk/>
          <pc:sldMk cId="1187802638" sldId="430"/>
        </pc:sldMkLst>
        <pc:spChg chg="mod">
          <ac:chgData name="김민수" userId="14982e88-ca49-4fc2-bac7-3723f492d2ae" providerId="ADAL" clId="{8B149E6C-A7AA-4C16-9C75-A5D6E3E74592}" dt="2023-09-08T08:59:21.093" v="119"/>
          <ac:spMkLst>
            <pc:docMk/>
            <pc:sldMk cId="1187802638" sldId="430"/>
            <ac:spMk id="2" creationId="{1AF62E33-F39F-9B5F-F471-1BF4BDF1057F}"/>
          </ac:spMkLst>
        </pc:spChg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030581817" sldId="431"/>
        </pc:sldMkLst>
      </pc:sldChg>
      <pc:sldChg chg="modSp add mod">
        <pc:chgData name="김민수" userId="14982e88-ca49-4fc2-bac7-3723f492d2ae" providerId="ADAL" clId="{8B149E6C-A7AA-4C16-9C75-A5D6E3E74592}" dt="2023-09-08T08:59:22.606" v="120"/>
        <pc:sldMkLst>
          <pc:docMk/>
          <pc:sldMk cId="4138123181" sldId="431"/>
        </pc:sldMkLst>
        <pc:spChg chg="mod">
          <ac:chgData name="김민수" userId="14982e88-ca49-4fc2-bac7-3723f492d2ae" providerId="ADAL" clId="{8B149E6C-A7AA-4C16-9C75-A5D6E3E74592}" dt="2023-09-08T08:59:22.606" v="120"/>
          <ac:spMkLst>
            <pc:docMk/>
            <pc:sldMk cId="4138123181" sldId="431"/>
            <ac:spMk id="2" creationId="{1AF62E33-F39F-9B5F-F471-1BF4BDF1057F}"/>
          </ac:spMkLst>
        </pc:spChg>
      </pc:sldChg>
      <pc:sldChg chg="modSp add mod">
        <pc:chgData name="김민수" userId="14982e88-ca49-4fc2-bac7-3723f492d2ae" providerId="ADAL" clId="{8B149E6C-A7AA-4C16-9C75-A5D6E3E74592}" dt="2023-09-08T08:59:24.702" v="121"/>
        <pc:sldMkLst>
          <pc:docMk/>
          <pc:sldMk cId="1773618356" sldId="432"/>
        </pc:sldMkLst>
        <pc:spChg chg="mod">
          <ac:chgData name="김민수" userId="14982e88-ca49-4fc2-bac7-3723f492d2ae" providerId="ADAL" clId="{8B149E6C-A7AA-4C16-9C75-A5D6E3E74592}" dt="2023-09-08T08:59:24.702" v="121"/>
          <ac:spMkLst>
            <pc:docMk/>
            <pc:sldMk cId="1773618356" sldId="432"/>
            <ac:spMk id="2" creationId="{BB303525-61D9-5F0B-59AD-F5923F2AED6C}"/>
          </ac:spMkLst>
        </pc:spChg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2073024172" sldId="432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931471184" sldId="433"/>
        </pc:sldMkLst>
      </pc:sldChg>
      <pc:sldChg chg="modSp add mod">
        <pc:chgData name="김민수" userId="14982e88-ca49-4fc2-bac7-3723f492d2ae" providerId="ADAL" clId="{8B149E6C-A7AA-4C16-9C75-A5D6E3E74592}" dt="2023-09-08T09:02:15.814" v="305" actId="1038"/>
        <pc:sldMkLst>
          <pc:docMk/>
          <pc:sldMk cId="3692410981" sldId="433"/>
        </pc:sldMkLst>
        <pc:spChg chg="mod">
          <ac:chgData name="김민수" userId="14982e88-ca49-4fc2-bac7-3723f492d2ae" providerId="ADAL" clId="{8B149E6C-A7AA-4C16-9C75-A5D6E3E74592}" dt="2023-09-08T08:59:53.599" v="163"/>
          <ac:spMkLst>
            <pc:docMk/>
            <pc:sldMk cId="3692410981" sldId="433"/>
            <ac:spMk id="2" creationId="{1AF62E33-F39F-9B5F-F471-1BF4BDF1057F}"/>
          </ac:spMkLst>
        </pc:spChg>
        <pc:spChg chg="mod">
          <ac:chgData name="김민수" userId="14982e88-ca49-4fc2-bac7-3723f492d2ae" providerId="ADAL" clId="{8B149E6C-A7AA-4C16-9C75-A5D6E3E74592}" dt="2023-09-08T09:01:09.835" v="282" actId="20577"/>
          <ac:spMkLst>
            <pc:docMk/>
            <pc:sldMk cId="3692410981" sldId="433"/>
            <ac:spMk id="3" creationId="{6EF73FBE-C487-72C1-3608-6F0651710A0B}"/>
          </ac:spMkLst>
        </pc:spChg>
        <pc:graphicFrameChg chg="mod modGraphic">
          <ac:chgData name="김민수" userId="14982e88-ca49-4fc2-bac7-3723f492d2ae" providerId="ADAL" clId="{8B149E6C-A7AA-4C16-9C75-A5D6E3E74592}" dt="2023-09-08T09:02:05.950" v="301" actId="1076"/>
          <ac:graphicFrameMkLst>
            <pc:docMk/>
            <pc:sldMk cId="3692410981" sldId="433"/>
            <ac:graphicFrameMk id="6" creationId="{17115CE7-FFC7-CD13-D596-BDFF8A6E70C0}"/>
          </ac:graphicFrameMkLst>
        </pc:graphicFrameChg>
        <pc:picChg chg="mod">
          <ac:chgData name="김민수" userId="14982e88-ca49-4fc2-bac7-3723f492d2ae" providerId="ADAL" clId="{8B149E6C-A7AA-4C16-9C75-A5D6E3E74592}" dt="2023-09-08T09:02:15.814" v="305" actId="1038"/>
          <ac:picMkLst>
            <pc:docMk/>
            <pc:sldMk cId="3692410981" sldId="433"/>
            <ac:picMk id="26" creationId="{34B7448E-2D88-1AC1-CFEE-BC4AF49E5FD8}"/>
          </ac:picMkLst>
        </pc:picChg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265486754" sldId="434"/>
        </pc:sldMkLst>
      </pc:sldChg>
      <pc:sldChg chg="modSp add mod">
        <pc:chgData name="김민수" userId="14982e88-ca49-4fc2-bac7-3723f492d2ae" providerId="ADAL" clId="{8B149E6C-A7AA-4C16-9C75-A5D6E3E74592}" dt="2023-09-08T09:00:27.773" v="222" actId="20577"/>
        <pc:sldMkLst>
          <pc:docMk/>
          <pc:sldMk cId="3444637611" sldId="435"/>
        </pc:sldMkLst>
        <pc:spChg chg="mod">
          <ac:chgData name="김민수" userId="14982e88-ca49-4fc2-bac7-3723f492d2ae" providerId="ADAL" clId="{8B149E6C-A7AA-4C16-9C75-A5D6E3E74592}" dt="2023-09-08T08:59:41.939" v="162" actId="20577"/>
          <ac:spMkLst>
            <pc:docMk/>
            <pc:sldMk cId="3444637611" sldId="435"/>
            <ac:spMk id="2" creationId="{1AF62E33-F39F-9B5F-F471-1BF4BDF1057F}"/>
          </ac:spMkLst>
        </pc:spChg>
        <pc:spChg chg="mod">
          <ac:chgData name="김민수" userId="14982e88-ca49-4fc2-bac7-3723f492d2ae" providerId="ADAL" clId="{8B149E6C-A7AA-4C16-9C75-A5D6E3E74592}" dt="2023-09-08T09:00:27.773" v="222" actId="20577"/>
          <ac:spMkLst>
            <pc:docMk/>
            <pc:sldMk cId="3444637611" sldId="435"/>
            <ac:spMk id="3" creationId="{6EF73FBE-C487-72C1-3608-6F0651710A0B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7" creationId="{577A9837-6D50-F5AB-ADE3-091511843A93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9" creationId="{017BEDDE-BBF7-7F9F-F47E-8353E9F055A5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11" creationId="{A7292D33-8588-E2B0-BF3E-2F1C6CDD4E18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12" creationId="{A5DD14D0-056D-66DF-973E-63B32872C1AE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13" creationId="{69E422C2-192A-EBC9-E049-19F3728DE85F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14" creationId="{8C2D55D8-13F4-FE8D-9F11-A9AD12DADA28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15" creationId="{FC58F611-B0C9-D272-56CA-4B4C7FE5061D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22" creationId="{BCC6F1F3-2E02-1D90-CC88-CCBC9A875968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26" creationId="{99C2E20B-9743-85CC-3B63-D5AB91ED4815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28" creationId="{1FBA8389-BB01-22EF-4F9F-BA6E13EAF68C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29" creationId="{36F8FE4D-27FA-4646-3D8C-6155D8B257C1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32" creationId="{588D96F5-6CA9-F6AC-A4AA-DD213382CCF6}"/>
          </ac:spMkLst>
        </pc:spChg>
        <pc:spChg chg="mod">
          <ac:chgData name="김민수" userId="14982e88-ca49-4fc2-bac7-3723f492d2ae" providerId="ADAL" clId="{8B149E6C-A7AA-4C16-9C75-A5D6E3E74592}" dt="2023-09-08T09:00:10.910" v="179" actId="1076"/>
          <ac:spMkLst>
            <pc:docMk/>
            <pc:sldMk cId="3444637611" sldId="435"/>
            <ac:spMk id="33" creationId="{409105CE-8EDA-E268-A804-0B3F569ED722}"/>
          </ac:spMkLst>
        </pc:spChg>
        <pc:grpChg chg="mod">
          <ac:chgData name="김민수" userId="14982e88-ca49-4fc2-bac7-3723f492d2ae" providerId="ADAL" clId="{8B149E6C-A7AA-4C16-9C75-A5D6E3E74592}" dt="2023-09-08T09:00:10.910" v="179" actId="1076"/>
          <ac:grpSpMkLst>
            <pc:docMk/>
            <pc:sldMk cId="3444637611" sldId="435"/>
            <ac:grpSpMk id="30" creationId="{191BFD1F-C448-9AE3-8C24-26D256A82D4F}"/>
          </ac:grpSpMkLst>
        </pc:grpChg>
        <pc:grpChg chg="mod">
          <ac:chgData name="김민수" userId="14982e88-ca49-4fc2-bac7-3723f492d2ae" providerId="ADAL" clId="{8B149E6C-A7AA-4C16-9C75-A5D6E3E74592}" dt="2023-09-08T09:00:10.910" v="179" actId="1076"/>
          <ac:grpSpMkLst>
            <pc:docMk/>
            <pc:sldMk cId="3444637611" sldId="435"/>
            <ac:grpSpMk id="31" creationId="{56E37B12-0CFB-2863-5BF6-4B4511FFEE37}"/>
          </ac:grpSpMkLst>
        </pc:grpChg>
        <pc:grpChg chg="mod">
          <ac:chgData name="김민수" userId="14982e88-ca49-4fc2-bac7-3723f492d2ae" providerId="ADAL" clId="{8B149E6C-A7AA-4C16-9C75-A5D6E3E74592}" dt="2023-09-08T09:00:10.910" v="179" actId="1076"/>
          <ac:grpSpMkLst>
            <pc:docMk/>
            <pc:sldMk cId="3444637611" sldId="435"/>
            <ac:grpSpMk id="50" creationId="{1174EBF0-A3C4-0594-B580-73316DF766D3}"/>
          </ac:grpSpMkLst>
        </pc:grpChg>
        <pc:picChg chg="mod">
          <ac:chgData name="김민수" userId="14982e88-ca49-4fc2-bac7-3723f492d2ae" providerId="ADAL" clId="{8B149E6C-A7AA-4C16-9C75-A5D6E3E74592}" dt="2023-09-08T09:00:10.910" v="179" actId="1076"/>
          <ac:picMkLst>
            <pc:docMk/>
            <pc:sldMk cId="3444637611" sldId="435"/>
            <ac:picMk id="1026" creationId="{E814842B-AB19-67FF-8CC7-23D54AC36A36}"/>
          </ac:picMkLst>
        </pc:picChg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3489966867" sldId="435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890886392" sldId="436"/>
        </pc:sldMkLst>
      </pc:sldChg>
      <pc:sldChg chg="modSp add mod ord">
        <pc:chgData name="김민수" userId="14982e88-ca49-4fc2-bac7-3723f492d2ae" providerId="ADAL" clId="{8B149E6C-A7AA-4C16-9C75-A5D6E3E74592}" dt="2023-09-08T09:03:39.622" v="335" actId="1076"/>
        <pc:sldMkLst>
          <pc:docMk/>
          <pc:sldMk cId="3456197393" sldId="436"/>
        </pc:sldMkLst>
        <pc:spChg chg="mod">
          <ac:chgData name="김민수" userId="14982e88-ca49-4fc2-bac7-3723f492d2ae" providerId="ADAL" clId="{8B149E6C-A7AA-4C16-9C75-A5D6E3E74592}" dt="2023-09-08T08:59:58.935" v="165"/>
          <ac:spMkLst>
            <pc:docMk/>
            <pc:sldMk cId="3456197393" sldId="436"/>
            <ac:spMk id="2" creationId="{FAE11E22-08FE-E5C6-97DE-27637A3C970B}"/>
          </ac:spMkLst>
        </pc:spChg>
        <pc:spChg chg="mod">
          <ac:chgData name="김민수" userId="14982e88-ca49-4fc2-bac7-3723f492d2ae" providerId="ADAL" clId="{8B149E6C-A7AA-4C16-9C75-A5D6E3E74592}" dt="2023-09-08T09:03:39.622" v="335" actId="1076"/>
          <ac:spMkLst>
            <pc:docMk/>
            <pc:sldMk cId="3456197393" sldId="436"/>
            <ac:spMk id="3" creationId="{DAFEB622-E6A7-E4F5-4061-2B76C6E4EE8E}"/>
          </ac:spMkLst>
        </pc:spChg>
        <pc:picChg chg="mod">
          <ac:chgData name="김민수" userId="14982e88-ca49-4fc2-bac7-3723f492d2ae" providerId="ADAL" clId="{8B149E6C-A7AA-4C16-9C75-A5D6E3E74592}" dt="2023-09-08T09:03:39.622" v="335" actId="1076"/>
          <ac:picMkLst>
            <pc:docMk/>
            <pc:sldMk cId="3456197393" sldId="436"/>
            <ac:picMk id="6" creationId="{D464D613-166A-1726-3132-136B392D8771}"/>
          </ac:picMkLst>
        </pc:picChg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1662237447" sldId="437"/>
        </pc:sldMkLst>
      </pc:sldChg>
      <pc:sldChg chg="modSp add del mod">
        <pc:chgData name="김민수" userId="14982e88-ca49-4fc2-bac7-3723f492d2ae" providerId="ADAL" clId="{8B149E6C-A7AA-4C16-9C75-A5D6E3E74592}" dt="2023-09-08T09:02:49.405" v="308" actId="47"/>
        <pc:sldMkLst>
          <pc:docMk/>
          <pc:sldMk cId="2893666032" sldId="437"/>
        </pc:sldMkLst>
        <pc:spChg chg="mod">
          <ac:chgData name="김민수" userId="14982e88-ca49-4fc2-bac7-3723f492d2ae" providerId="ADAL" clId="{8B149E6C-A7AA-4C16-9C75-A5D6E3E74592}" dt="2023-09-08T08:59:56.958" v="164"/>
          <ac:spMkLst>
            <pc:docMk/>
            <pc:sldMk cId="2893666032" sldId="437"/>
            <ac:spMk id="2" creationId="{1AF62E33-F39F-9B5F-F471-1BF4BDF1057F}"/>
          </ac:spMkLst>
        </pc:spChg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3521288331" sldId="438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3876651731" sldId="439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782041252" sldId="440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257183774" sldId="441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4080972216" sldId="442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4023490571" sldId="443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3014839842" sldId="444"/>
        </pc:sldMkLst>
      </pc:sldChg>
      <pc:sldChg chg="del">
        <pc:chgData name="김민수" userId="14982e88-ca49-4fc2-bac7-3723f492d2ae" providerId="ADAL" clId="{8B149E6C-A7AA-4C16-9C75-A5D6E3E74592}" dt="2023-09-08T08:58:31.652" v="26" actId="47"/>
        <pc:sldMkLst>
          <pc:docMk/>
          <pc:sldMk cId="507477823" sldId="445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08B26-9900-45E9-B01F-A36AC3667801}" type="datetimeFigureOut">
              <a:rPr lang="ko-KR" altLang="en-US" smtClean="0"/>
              <a:t>2026-02-11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078D4-64B2-4F8A-A635-227764648B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444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1" dirty="0" err="1"/>
              <a:t>PaLM</a:t>
            </a:r>
            <a:r>
              <a:rPr lang="en-US" altLang="ko-KR" b="1" dirty="0"/>
              <a:t> 2:</a:t>
            </a:r>
            <a:r>
              <a:rPr lang="ko-KR" altLang="en-US" dirty="0"/>
              <a:t> </a:t>
            </a:r>
            <a:r>
              <a:rPr lang="en-US" altLang="ko-KR" dirty="0"/>
              <a:t>GPT-4</a:t>
            </a:r>
            <a:r>
              <a:rPr lang="ko-KR" altLang="en-US" dirty="0"/>
              <a:t>와 경쟁했던 </a:t>
            </a:r>
            <a:r>
              <a:rPr lang="en-US" altLang="ko-KR" dirty="0" err="1"/>
              <a:t>PaLM</a:t>
            </a:r>
            <a:r>
              <a:rPr lang="en-US" altLang="ko-KR" dirty="0"/>
              <a:t> 2</a:t>
            </a:r>
            <a:r>
              <a:rPr lang="ko-KR" altLang="en-US" dirty="0"/>
              <a:t>는 논문에서 </a:t>
            </a:r>
            <a:r>
              <a:rPr lang="en-US" altLang="ko-KR" b="1" dirty="0"/>
              <a:t>"UL2(</a:t>
            </a:r>
            <a:r>
              <a:rPr lang="en-US" altLang="ko-KR" b="1" dirty="0" err="1"/>
              <a:t>UniLM</a:t>
            </a:r>
            <a:r>
              <a:rPr lang="ko-KR" altLang="en-US" b="1" dirty="0"/>
              <a:t>의 발전형</a:t>
            </a:r>
            <a:r>
              <a:rPr lang="en-US" altLang="ko-KR" b="1" dirty="0"/>
              <a:t>) Loss</a:t>
            </a:r>
            <a:r>
              <a:rPr lang="ko-KR" altLang="en-US" b="1" dirty="0"/>
              <a:t>를 사용했다</a:t>
            </a:r>
            <a:r>
              <a:rPr lang="en-US" altLang="ko-KR" b="1" dirty="0"/>
              <a:t>“</a:t>
            </a:r>
          </a:p>
          <a:p>
            <a:r>
              <a:rPr lang="en-US" altLang="ko-KR" dirty="0"/>
              <a:t>T5 (Text-to-Text Transfer Transformer) &amp; BART</a:t>
            </a:r>
          </a:p>
          <a:p>
            <a:r>
              <a:rPr lang="en-US" altLang="ko-KR" dirty="0"/>
              <a:t>Google UL2 (Unified Language Learner) 2022</a:t>
            </a:r>
          </a:p>
          <a:p>
            <a:r>
              <a:rPr lang="en-US" altLang="ko-KR" dirty="0"/>
              <a:t>GLM (General Language Model) - </a:t>
            </a:r>
            <a:r>
              <a:rPr lang="ko-KR" altLang="en-US" dirty="0"/>
              <a:t>가장 직접적인 계승자 </a:t>
            </a:r>
            <a:r>
              <a:rPr lang="en-US" altLang="ko-KR" dirty="0"/>
              <a:t>(</a:t>
            </a:r>
            <a:r>
              <a:rPr lang="en-US" altLang="ko-KR" dirty="0" err="1"/>
              <a:t>UniLM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F078D4-64B2-4F8A-A635-227764648B8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8141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F078D4-64B2-4F8A-A635-227764648B8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932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F078D4-64B2-4F8A-A635-227764648B8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612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49" y="919916"/>
            <a:ext cx="8420100" cy="2387600"/>
          </a:xfrm>
        </p:spPr>
        <p:txBody>
          <a:bodyPr anchor="b">
            <a:normAutofit/>
          </a:bodyPr>
          <a:lstStyle>
            <a:lvl1pPr algn="ctr">
              <a:defRPr sz="440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pic>
        <p:nvPicPr>
          <p:cNvPr id="8" name="Picture 4" descr="C:\Users\Monobasic\Downloads\Lablogo_Hanyang.tif">
            <a:extLst>
              <a:ext uri="{FF2B5EF4-FFF2-40B4-BE49-F238E27FC236}">
                <a16:creationId xmlns:a16="http://schemas.microsoft.com/office/drawing/2014/main" id="{B09DD8A6-BBE1-1C46-0C16-8A184D6C3EC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557" y="6326887"/>
            <a:ext cx="433794" cy="440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104BE03-F27D-DA5A-E1A4-F0D167F052B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3608" y="6318877"/>
            <a:ext cx="443835" cy="443835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6A3E1B1-063A-8541-C63A-CF307E08EA31}"/>
              </a:ext>
            </a:extLst>
          </p:cNvPr>
          <p:cNvSpPr/>
          <p:nvPr userDrawn="1"/>
        </p:nvSpPr>
        <p:spPr>
          <a:xfrm>
            <a:off x="1352999" y="3439207"/>
            <a:ext cx="7200000" cy="45719"/>
          </a:xfrm>
          <a:prstGeom prst="rect">
            <a:avLst/>
          </a:prstGeom>
          <a:gradFill>
            <a:gsLst>
              <a:gs pos="75000">
                <a:srgbClr val="4060A2"/>
              </a:gs>
              <a:gs pos="25000">
                <a:srgbClr val="004483"/>
              </a:gs>
              <a:gs pos="0">
                <a:schemeClr val="bg1"/>
              </a:gs>
              <a:gs pos="50000">
                <a:srgbClr val="002B82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C2D818-9D2E-B47E-17AD-DF2D07FD2128}"/>
              </a:ext>
            </a:extLst>
          </p:cNvPr>
          <p:cNvSpPr txBox="1"/>
          <p:nvPr userDrawn="1"/>
        </p:nvSpPr>
        <p:spPr>
          <a:xfrm>
            <a:off x="579586" y="6413741"/>
            <a:ext cx="37384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002B82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Co</a:t>
            </a:r>
            <a:r>
              <a:rPr lang="en-US" altLang="ko-KR" sz="1000" dirty="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mputational intelligence &amp; </a:t>
            </a:r>
            <a:r>
              <a:rPr lang="en-US" altLang="ko-KR" sz="1000" dirty="0">
                <a:solidFill>
                  <a:srgbClr val="004483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N</a:t>
            </a:r>
            <a:r>
              <a:rPr lang="en-US" altLang="ko-KR" sz="1000" dirty="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eural </a:t>
            </a:r>
            <a:r>
              <a:rPr lang="en-US" altLang="ko-KR" sz="1000" dirty="0">
                <a:solidFill>
                  <a:srgbClr val="004483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E</a:t>
            </a:r>
            <a:r>
              <a:rPr lang="en-US" altLang="ko-KR" sz="1000" dirty="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ngineering (</a:t>
            </a:r>
            <a:r>
              <a:rPr lang="en-US" altLang="ko-KR" sz="1000" dirty="0" err="1">
                <a:solidFill>
                  <a:srgbClr val="004483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CoNE</a:t>
            </a:r>
            <a:r>
              <a:rPr lang="en-US" altLang="ko-KR" sz="1000" dirty="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 Lab.</a:t>
            </a:r>
            <a:endParaRPr lang="ko-KR" altLang="en-US" sz="1000" dirty="0">
              <a:solidFill>
                <a:schemeClr val="tx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179EE7-9173-4DF1-25CF-F2723440C674}"/>
              </a:ext>
            </a:extLst>
          </p:cNvPr>
          <p:cNvSpPr txBox="1"/>
          <p:nvPr userDrawn="1"/>
        </p:nvSpPr>
        <p:spPr>
          <a:xfrm>
            <a:off x="7096664" y="6393033"/>
            <a:ext cx="2206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004483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HANYANG UNIVERSITY</a:t>
            </a:r>
            <a:endParaRPr lang="ko-KR" altLang="en-US" sz="1400" dirty="0">
              <a:solidFill>
                <a:srgbClr val="004483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9013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5454" y="192153"/>
            <a:ext cx="8849509" cy="453233"/>
          </a:xfrm>
        </p:spPr>
        <p:txBody>
          <a:bodyPr>
            <a:normAutofit/>
          </a:bodyPr>
          <a:lstStyle>
            <a:lvl1pPr>
              <a:defRPr sz="240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454" y="1062200"/>
            <a:ext cx="9223645" cy="5183329"/>
          </a:xfrm>
        </p:spPr>
        <p:txBody>
          <a:bodyPr>
            <a:normAutofit/>
          </a:bodyPr>
          <a:lstStyle>
            <a:lvl1pPr defTabSz="360000">
              <a:defRPr sz="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defTabSz="360000"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2pPr>
            <a:lvl3pPr defTabSz="360000">
              <a:defRPr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>
              <a:defRPr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4pPr>
            <a:lvl5pPr>
              <a:defRPr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2964FD-450E-50B5-8B45-B38E521F743A}"/>
              </a:ext>
            </a:extLst>
          </p:cNvPr>
          <p:cNvCxnSpPr>
            <a:cxnSpLocks/>
          </p:cNvCxnSpPr>
          <p:nvPr userDrawn="1"/>
        </p:nvCxnSpPr>
        <p:spPr>
          <a:xfrm>
            <a:off x="226243" y="754144"/>
            <a:ext cx="9372856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A3283D-79A6-1A88-5ABB-2CBBB7AA6F21}"/>
              </a:ext>
            </a:extLst>
          </p:cNvPr>
          <p:cNvSpPr/>
          <p:nvPr userDrawn="1"/>
        </p:nvSpPr>
        <p:spPr>
          <a:xfrm>
            <a:off x="226243" y="0"/>
            <a:ext cx="94268" cy="650449"/>
          </a:xfrm>
          <a:prstGeom prst="rect">
            <a:avLst/>
          </a:prstGeom>
          <a:solidFill>
            <a:srgbClr val="002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8AF50-FAB6-EB7A-7E77-AD8916D2FD82}"/>
              </a:ext>
            </a:extLst>
          </p:cNvPr>
          <p:cNvSpPr txBox="1"/>
          <p:nvPr userDrawn="1"/>
        </p:nvSpPr>
        <p:spPr>
          <a:xfrm>
            <a:off x="579586" y="6413741"/>
            <a:ext cx="37384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002B82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Co</a:t>
            </a:r>
            <a:r>
              <a:rPr lang="en-US" altLang="ko-KR" sz="1000" dirty="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mputational intelligence &amp; </a:t>
            </a:r>
            <a:r>
              <a:rPr lang="en-US" altLang="ko-KR" sz="1000" dirty="0">
                <a:solidFill>
                  <a:srgbClr val="004483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N</a:t>
            </a:r>
            <a:r>
              <a:rPr lang="en-US" altLang="ko-KR" sz="1000" dirty="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eural </a:t>
            </a:r>
            <a:r>
              <a:rPr lang="en-US" altLang="ko-KR" sz="1000" dirty="0">
                <a:solidFill>
                  <a:srgbClr val="004483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E</a:t>
            </a:r>
            <a:r>
              <a:rPr lang="en-US" altLang="ko-KR" sz="1000" dirty="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ngineering (</a:t>
            </a:r>
            <a:r>
              <a:rPr lang="en-US" altLang="ko-KR" sz="1000" dirty="0" err="1">
                <a:solidFill>
                  <a:srgbClr val="004483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CoNE</a:t>
            </a:r>
            <a:r>
              <a:rPr lang="en-US" altLang="ko-KR" sz="1000" dirty="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 Lab.</a:t>
            </a:r>
            <a:endParaRPr lang="ko-KR" altLang="en-US" sz="1000" dirty="0">
              <a:solidFill>
                <a:schemeClr val="tx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10" name="Picture 4" descr="C:\Users\Monobasic\Downloads\Lablogo_Hanyang.tif">
            <a:extLst>
              <a:ext uri="{FF2B5EF4-FFF2-40B4-BE49-F238E27FC236}">
                <a16:creationId xmlns:a16="http://schemas.microsoft.com/office/drawing/2014/main" id="{7FA299F2-9A81-B0D1-77CD-EB38B41C615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557" y="6326887"/>
            <a:ext cx="433794" cy="440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9CD5431-7941-357C-BBE7-4B534BE0417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3608" y="6318877"/>
            <a:ext cx="443835" cy="443835"/>
          </a:xfrm>
          <a:prstGeom prst="rect">
            <a:avLst/>
          </a:prstGeom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4D04EC6-52FF-BAAC-D9CD-008714403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87117" y="6354288"/>
            <a:ext cx="1531765" cy="365125"/>
          </a:xfrm>
        </p:spPr>
        <p:txBody>
          <a:bodyPr/>
          <a:lstStyle>
            <a:lvl1pPr algn="ctr">
              <a:defRPr sz="1000">
                <a:solidFill>
                  <a:srgbClr val="004483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defRPr>
            </a:lvl1pPr>
          </a:lstStyle>
          <a:p>
            <a:fld id="{526BC109-FCFF-44BB-8C87-0661B45C074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7F11C1-854A-4D80-A729-7CB82D2E7AA9}"/>
              </a:ext>
            </a:extLst>
          </p:cNvPr>
          <p:cNvSpPr txBox="1"/>
          <p:nvPr userDrawn="1"/>
        </p:nvSpPr>
        <p:spPr>
          <a:xfrm>
            <a:off x="7096664" y="6393033"/>
            <a:ext cx="2206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004483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HANYANG UNIVERSITY</a:t>
            </a:r>
            <a:endParaRPr lang="ko-KR" altLang="en-US" sz="1400" dirty="0">
              <a:solidFill>
                <a:srgbClr val="004483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3826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987B6-A092-40D8-8401-4156C83EB620}" type="datetime1">
              <a:rPr lang="ko-KR" altLang="en-US" smtClean="0"/>
              <a:t>2026-02-11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ㅗㅗㅎㄴ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BC109-FCFF-44BB-8C87-0661B45C07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2828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32622-F9A5-CBA4-D572-ABAFF69B18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Research Idea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2873E4C-B98D-55A8-0CC7-248FE3C96C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b="1" dirty="0"/>
              <a:t>260211</a:t>
            </a:r>
          </a:p>
        </p:txBody>
      </p:sp>
    </p:spTree>
    <p:extLst>
      <p:ext uri="{BB962C8B-B14F-4D97-AF65-F5344CB8AC3E}">
        <p14:creationId xmlns:p14="http://schemas.microsoft.com/office/powerpoint/2010/main" val="1257423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DC3F57-AA5E-E795-2E7C-73E58E1EC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6A2735-EC86-3B92-986C-F68546B41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향후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E42CDC-1B50-FE34-1764-38274E8FA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b="1" dirty="0"/>
              <a:t>파이프라인</a:t>
            </a:r>
            <a:endParaRPr lang="en-US" altLang="ko-KR" b="1" dirty="0"/>
          </a:p>
          <a:p>
            <a:pPr marL="0" indent="0">
              <a:buNone/>
            </a:pPr>
            <a:endParaRPr lang="en-US" altLang="ko-KR" dirty="0"/>
          </a:p>
          <a:p>
            <a:pPr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83E75B-3BBA-2150-D326-69728E9CB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BC109-FCFF-44BB-8C87-0661B45C074E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FFAF6C5B-C003-1CE6-4A07-21E521776D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7507472"/>
              </p:ext>
            </p:extLst>
          </p:nvPr>
        </p:nvGraphicFramePr>
        <p:xfrm>
          <a:off x="450165" y="1912620"/>
          <a:ext cx="9148932" cy="2595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21767">
                  <a:extLst>
                    <a:ext uri="{9D8B030D-6E8A-4147-A177-3AD203B41FA5}">
                      <a16:colId xmlns:a16="http://schemas.microsoft.com/office/drawing/2014/main" val="3216815158"/>
                    </a:ext>
                  </a:extLst>
                </a:gridCol>
                <a:gridCol w="1465433">
                  <a:extLst>
                    <a:ext uri="{9D8B030D-6E8A-4147-A177-3AD203B41FA5}">
                      <a16:colId xmlns:a16="http://schemas.microsoft.com/office/drawing/2014/main" val="2335181121"/>
                    </a:ext>
                  </a:extLst>
                </a:gridCol>
                <a:gridCol w="1465433">
                  <a:extLst>
                    <a:ext uri="{9D8B030D-6E8A-4147-A177-3AD203B41FA5}">
                      <a16:colId xmlns:a16="http://schemas.microsoft.com/office/drawing/2014/main" val="3341995089"/>
                    </a:ext>
                  </a:extLst>
                </a:gridCol>
                <a:gridCol w="1465433">
                  <a:extLst>
                    <a:ext uri="{9D8B030D-6E8A-4147-A177-3AD203B41FA5}">
                      <a16:colId xmlns:a16="http://schemas.microsoft.com/office/drawing/2014/main" val="1582913882"/>
                    </a:ext>
                  </a:extLst>
                </a:gridCol>
                <a:gridCol w="1465433">
                  <a:extLst>
                    <a:ext uri="{9D8B030D-6E8A-4147-A177-3AD203B41FA5}">
                      <a16:colId xmlns:a16="http://schemas.microsoft.com/office/drawing/2014/main" val="22626455"/>
                    </a:ext>
                  </a:extLst>
                </a:gridCol>
                <a:gridCol w="1465433">
                  <a:extLst>
                    <a:ext uri="{9D8B030D-6E8A-4147-A177-3AD203B41FA5}">
                      <a16:colId xmlns:a16="http://schemas.microsoft.com/office/drawing/2014/main" val="2124104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Task</a:t>
                      </a:r>
                      <a:endParaRPr lang="ko-KR" altLang="en-US" b="1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Feb</a:t>
                      </a:r>
                      <a:endParaRPr lang="ko-KR" altLang="en-US" b="1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Mar</a:t>
                      </a:r>
                      <a:endParaRPr lang="ko-KR" altLang="en-US" b="1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Apr</a:t>
                      </a:r>
                      <a:endParaRPr lang="ko-KR" altLang="en-US" b="1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May</a:t>
                      </a:r>
                      <a:endParaRPr lang="ko-KR" altLang="en-US" b="1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Jun</a:t>
                      </a:r>
                      <a:endParaRPr lang="ko-KR" altLang="en-US" b="1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168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모델 설계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368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데이터셋 수집</a:t>
                      </a:r>
                      <a:endParaRPr lang="en-US" altLang="ko-KR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791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hparam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tuning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7863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Pretrain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96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Downstream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381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논문 작업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241967"/>
                  </a:ext>
                </a:extLst>
              </a:tr>
            </a:tbl>
          </a:graphicData>
        </a:graphic>
      </p:graphicFrame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27BAA1D-EA4D-10B8-EAD4-720298DEE145}"/>
              </a:ext>
            </a:extLst>
          </p:cNvPr>
          <p:cNvSpPr/>
          <p:nvPr/>
        </p:nvSpPr>
        <p:spPr>
          <a:xfrm>
            <a:off x="2321170" y="2328203"/>
            <a:ext cx="1069143" cy="2743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A43A68E-D8A1-AAD9-7B98-C0AE5109512F}"/>
              </a:ext>
            </a:extLst>
          </p:cNvPr>
          <p:cNvSpPr/>
          <p:nvPr/>
        </p:nvSpPr>
        <p:spPr>
          <a:xfrm>
            <a:off x="2321169" y="2701582"/>
            <a:ext cx="1069145" cy="2743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D44C164-4B2B-8A2A-D7E4-D2464C3C0051}"/>
              </a:ext>
            </a:extLst>
          </p:cNvPr>
          <p:cNvSpPr/>
          <p:nvPr/>
        </p:nvSpPr>
        <p:spPr>
          <a:xfrm>
            <a:off x="3390314" y="3074961"/>
            <a:ext cx="225081" cy="2743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D56BFBA-7631-9DFF-6814-FFF1A787FFFC}"/>
              </a:ext>
            </a:extLst>
          </p:cNvPr>
          <p:cNvSpPr/>
          <p:nvPr/>
        </p:nvSpPr>
        <p:spPr>
          <a:xfrm>
            <a:off x="3615395" y="3436034"/>
            <a:ext cx="1512277" cy="2743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C2ECF0E-E361-18E7-CE1C-7C30E875877D}"/>
              </a:ext>
            </a:extLst>
          </p:cNvPr>
          <p:cNvSpPr/>
          <p:nvPr/>
        </p:nvSpPr>
        <p:spPr>
          <a:xfrm>
            <a:off x="5127672" y="3804141"/>
            <a:ext cx="1685781" cy="2743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4277F025-49C3-D930-57D7-A206A8D2FACE}"/>
              </a:ext>
            </a:extLst>
          </p:cNvPr>
          <p:cNvSpPr/>
          <p:nvPr/>
        </p:nvSpPr>
        <p:spPr>
          <a:xfrm>
            <a:off x="5127672" y="4180186"/>
            <a:ext cx="1685781" cy="2743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31F0D4B-D640-3A29-9FF2-9D1EAD0FB596}"/>
              </a:ext>
            </a:extLst>
          </p:cNvPr>
          <p:cNvCxnSpPr>
            <a:cxnSpLocks/>
          </p:cNvCxnSpPr>
          <p:nvPr/>
        </p:nvCxnSpPr>
        <p:spPr>
          <a:xfrm>
            <a:off x="6991644" y="2291599"/>
            <a:ext cx="0" cy="2371841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26F742E-27D7-2CEC-D4EA-517058FF1C89}"/>
              </a:ext>
            </a:extLst>
          </p:cNvPr>
          <p:cNvSpPr txBox="1"/>
          <p:nvPr/>
        </p:nvSpPr>
        <p:spPr>
          <a:xfrm>
            <a:off x="6272537" y="4617259"/>
            <a:ext cx="1438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/>
              <a:t>Neurips</a:t>
            </a:r>
            <a:r>
              <a:rPr lang="ko-KR" altLang="en-US" dirty="0"/>
              <a:t> 마감</a:t>
            </a:r>
            <a:endParaRPr lang="en-US" altLang="ko-KR" dirty="0"/>
          </a:p>
          <a:p>
            <a:pPr algn="ctr"/>
            <a:r>
              <a:rPr lang="en-US" altLang="ko-KR" dirty="0"/>
              <a:t>5</a:t>
            </a:r>
            <a:r>
              <a:rPr lang="ko-KR" altLang="en-US" dirty="0"/>
              <a:t>월 </a:t>
            </a:r>
            <a:r>
              <a:rPr lang="en-US" altLang="ko-KR" dirty="0"/>
              <a:t>11</a:t>
            </a:r>
            <a:r>
              <a:rPr lang="ko-KR" altLang="en-US" dirty="0"/>
              <a:t>일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1944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27F08-9B72-2125-D696-C00D24132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Reference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2AB57A-829D-35F0-B175-700006A64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000" dirty="0"/>
              <a:t>[1] </a:t>
            </a:r>
            <a:r>
              <a:rPr lang="en-US" altLang="ko-KR" sz="1000" dirty="0" err="1"/>
              <a:t>Ouahidi</a:t>
            </a:r>
            <a:r>
              <a:rPr lang="en-US" altLang="ko-KR" sz="1000" dirty="0"/>
              <a:t>, Yassine El, et al. "REVE: A Foundation Model for EEG--Adapting to Any Setup with Large-Scale Pretraining on 25,000 Subjects." </a:t>
            </a:r>
            <a:r>
              <a:rPr lang="en-US" altLang="ko-KR" sz="1000" dirty="0" err="1"/>
              <a:t>arXiv</a:t>
            </a:r>
            <a:r>
              <a:rPr lang="en-US" altLang="ko-KR" sz="1000" dirty="0"/>
              <a:t> preprint arXiv:2510.21585 (2025).</a:t>
            </a:r>
          </a:p>
          <a:p>
            <a:pPr marL="0" indent="0">
              <a:buNone/>
            </a:pPr>
            <a:r>
              <a:rPr lang="en-US" altLang="ko-KR" sz="1000" dirty="0"/>
              <a:t>[2] Döner, Berkay, et al. "LUNA: Efficient and topology-agnostic foundation model for EEG signal analysis." </a:t>
            </a:r>
            <a:r>
              <a:rPr lang="en-US" altLang="ko-KR" sz="1000" dirty="0" err="1"/>
              <a:t>arXiv</a:t>
            </a:r>
            <a:r>
              <a:rPr lang="en-US" altLang="ko-KR" sz="1000" dirty="0"/>
              <a:t> preprint arXiv:2510.22257 (2025).</a:t>
            </a:r>
          </a:p>
          <a:p>
            <a:pPr marL="0" indent="0">
              <a:buNone/>
            </a:pPr>
            <a:r>
              <a:rPr lang="en-US" altLang="ko-KR" sz="1000" dirty="0"/>
              <a:t>[3] Jiang, Wei-Bang, et al. "</a:t>
            </a:r>
            <a:r>
              <a:rPr lang="en-US" altLang="ko-KR" sz="1000" dirty="0" err="1"/>
              <a:t>NeuroLM</a:t>
            </a:r>
            <a:r>
              <a:rPr lang="en-US" altLang="ko-KR" sz="1000" dirty="0"/>
              <a:t>: A universal multi-task foundation model for bridging the gap between language and EEG signals." </a:t>
            </a:r>
            <a:r>
              <a:rPr lang="en-US" altLang="ko-KR" sz="1000" dirty="0" err="1"/>
              <a:t>arXiv</a:t>
            </a:r>
            <a:r>
              <a:rPr lang="en-US" altLang="ko-KR" sz="1000" dirty="0"/>
              <a:t> preprint arXiv:2409.00101 (2024).</a:t>
            </a:r>
          </a:p>
          <a:p>
            <a:pPr marL="0" indent="0">
              <a:buNone/>
            </a:pPr>
            <a:r>
              <a:rPr lang="en-US" altLang="ko-KR" sz="1000" dirty="0"/>
              <a:t>[4] Dong, Li, et al. "Unified language model pre-training for natural language understanding and generation." Advances in neural information processing systems 32 (2019).</a:t>
            </a:r>
          </a:p>
          <a:p>
            <a:pPr marL="0" indent="0">
              <a:buNone/>
            </a:pPr>
            <a:r>
              <a:rPr lang="en-US" altLang="ko-KR" sz="1000" dirty="0"/>
              <a:t>[5] Lewis, Mike, et al. "BART: Denoising sequence-to-sequence pre-training for natural language generation, translation, and comprehension." Proceedings of the 58th annual meeting of the association for computational linguistics. 2020.</a:t>
            </a:r>
          </a:p>
          <a:p>
            <a:pPr marL="0" indent="0">
              <a:buNone/>
            </a:pPr>
            <a:r>
              <a:rPr lang="en-US" altLang="ko-KR" sz="1000" dirty="0"/>
              <a:t>[6] Bao, </a:t>
            </a:r>
            <a:r>
              <a:rPr lang="en-US" altLang="ko-KR" sz="1000" dirty="0" err="1"/>
              <a:t>Hangbo</a:t>
            </a:r>
            <a:r>
              <a:rPr lang="en-US" altLang="ko-KR" sz="1000" dirty="0"/>
              <a:t>, et al. "Beit: Bert pre-training of image transformers." </a:t>
            </a:r>
            <a:r>
              <a:rPr lang="en-US" altLang="ko-KR" sz="1000" dirty="0" err="1"/>
              <a:t>arXiv</a:t>
            </a:r>
            <a:r>
              <a:rPr lang="en-US" altLang="ko-KR" sz="1000" dirty="0"/>
              <a:t> preprint arXiv:2106.08254 (2021).</a:t>
            </a:r>
          </a:p>
          <a:p>
            <a:pPr marL="0" indent="0">
              <a:buNone/>
            </a:pPr>
            <a:r>
              <a:rPr lang="en-US" altLang="ko-KR" sz="1000" dirty="0"/>
              <a:t>[7] Peng, </a:t>
            </a:r>
            <a:r>
              <a:rPr lang="en-US" altLang="ko-KR" sz="1000" dirty="0" err="1"/>
              <a:t>Zhiliang</a:t>
            </a:r>
            <a:r>
              <a:rPr lang="en-US" altLang="ko-KR" sz="1000" dirty="0"/>
              <a:t>, et al. "Beit v2: Masked image modeling with vector-quantized visual tokenizers." </a:t>
            </a:r>
            <a:r>
              <a:rPr lang="en-US" altLang="ko-KR" sz="1000" i="1" dirty="0" err="1"/>
              <a:t>arXiv</a:t>
            </a:r>
            <a:r>
              <a:rPr lang="en-US" altLang="ko-KR" sz="1000" i="1" dirty="0"/>
              <a:t> preprint arXiv:2208.06366</a:t>
            </a:r>
            <a:r>
              <a:rPr lang="en-US" altLang="ko-KR" sz="1000" dirty="0"/>
              <a:t> (2022).</a:t>
            </a:r>
            <a:endParaRPr lang="ko-KR" altLang="en-US" sz="1000" dirty="0"/>
          </a:p>
          <a:p>
            <a:pPr marL="0" indent="0">
              <a:buNone/>
            </a:pPr>
            <a:r>
              <a:rPr lang="en-US" altLang="ko-KR" sz="1000" dirty="0"/>
              <a:t>[8] Pradeepkumar, Jathurshan, et al. "Single-channel </a:t>
            </a:r>
            <a:r>
              <a:rPr lang="en-US" altLang="ko-KR" sz="1000" dirty="0" err="1"/>
              <a:t>eeg</a:t>
            </a:r>
            <a:r>
              <a:rPr lang="en-US" altLang="ko-KR" sz="1000" dirty="0"/>
              <a:t> tokenization through time-frequency modeling." </a:t>
            </a:r>
            <a:r>
              <a:rPr lang="en-US" altLang="ko-KR" sz="1000" dirty="0" err="1"/>
              <a:t>arXiv</a:t>
            </a:r>
            <a:r>
              <a:rPr lang="en-US" altLang="ko-KR" sz="1000" dirty="0"/>
              <a:t> preprint arXiv:2502.16060 (2025).</a:t>
            </a:r>
          </a:p>
          <a:p>
            <a:pPr marL="0" indent="0">
              <a:buNone/>
            </a:pPr>
            <a:r>
              <a:rPr lang="en-US" altLang="ko-KR" sz="1000" dirty="0"/>
              <a:t>[9] </a:t>
            </a:r>
            <a:r>
              <a:rPr lang="en-US" altLang="ko-KR" sz="1000" dirty="0" err="1"/>
              <a:t>Baevski</a:t>
            </a:r>
            <a:r>
              <a:rPr lang="en-US" altLang="ko-KR" sz="1000" dirty="0"/>
              <a:t>, Alexei, et al. "Data2vec: A general framework for self-supervised learning in speech, vision and language." International conference on machine learning. PMLR, 2022.</a:t>
            </a:r>
          </a:p>
          <a:p>
            <a:pPr marL="0" indent="0">
              <a:buNone/>
            </a:pPr>
            <a:r>
              <a:rPr lang="en-US" altLang="ko-KR" sz="1000" dirty="0"/>
              <a:t>[10] </a:t>
            </a:r>
            <a:r>
              <a:rPr lang="en-US" altLang="ko-KR" sz="1000" dirty="0" err="1"/>
              <a:t>Assran</a:t>
            </a:r>
            <a:r>
              <a:rPr lang="en-US" altLang="ko-KR" sz="1000" dirty="0"/>
              <a:t>, Mahmoud, et al. "Self-supervised learning from images with a joint-embedding predictive architecture." Proceedings of the IEEE/CVF Conference on Computer Vision and Pattern Recognition. 2023.</a:t>
            </a:r>
          </a:p>
          <a:p>
            <a:pPr marL="0" indent="0">
              <a:buNone/>
            </a:pPr>
            <a:r>
              <a:rPr lang="en-US" altLang="ko-KR" sz="1000" dirty="0"/>
              <a:t>[11] </a:t>
            </a:r>
            <a:r>
              <a:rPr lang="en-US" altLang="ko-KR" sz="1000" dirty="0" err="1"/>
              <a:t>Assran</a:t>
            </a:r>
            <a:r>
              <a:rPr lang="en-US" altLang="ko-KR" sz="1000" dirty="0"/>
              <a:t>, Mido, et al. "V-</a:t>
            </a:r>
            <a:r>
              <a:rPr lang="en-US" altLang="ko-KR" sz="1000" dirty="0" err="1"/>
              <a:t>jepa</a:t>
            </a:r>
            <a:r>
              <a:rPr lang="en-US" altLang="ko-KR" sz="1000" dirty="0"/>
              <a:t> 2: Self-supervised video models enable understanding, prediction and planning." </a:t>
            </a:r>
            <a:r>
              <a:rPr lang="en-US" altLang="ko-KR" sz="1000" dirty="0" err="1"/>
              <a:t>arXiv</a:t>
            </a:r>
            <a:r>
              <a:rPr lang="en-US" altLang="ko-KR" sz="1000" dirty="0"/>
              <a:t> preprint arXiv:2506.09985 (2025).</a:t>
            </a:r>
          </a:p>
          <a:p>
            <a:pPr marL="0" indent="0">
              <a:buNone/>
            </a:pPr>
            <a:r>
              <a:rPr lang="en-US" altLang="ko-KR" sz="1000" dirty="0"/>
              <a:t>[12] Zhou, </a:t>
            </a:r>
            <a:r>
              <a:rPr lang="en-US" altLang="ko-KR" sz="1000" dirty="0" err="1"/>
              <a:t>Jinghao</a:t>
            </a:r>
            <a:r>
              <a:rPr lang="en-US" altLang="ko-KR" sz="1000" dirty="0"/>
              <a:t>, et al. "</a:t>
            </a:r>
            <a:r>
              <a:rPr lang="en-US" altLang="ko-KR" sz="1000" dirty="0" err="1"/>
              <a:t>ibot</a:t>
            </a:r>
            <a:r>
              <a:rPr lang="en-US" altLang="ko-KR" sz="1000" dirty="0"/>
              <a:t>: Image </a:t>
            </a:r>
            <a:r>
              <a:rPr lang="en-US" altLang="ko-KR" sz="1000" dirty="0" err="1"/>
              <a:t>bert</a:t>
            </a:r>
            <a:r>
              <a:rPr lang="en-US" altLang="ko-KR" sz="1000" dirty="0"/>
              <a:t> pre-training with online tokenizer." </a:t>
            </a:r>
            <a:r>
              <a:rPr lang="en-US" altLang="ko-KR" sz="1000" dirty="0" err="1"/>
              <a:t>arXiv</a:t>
            </a:r>
            <a:r>
              <a:rPr lang="en-US" altLang="ko-KR" sz="1000" dirty="0"/>
              <a:t> preprint arXiv:2111.07832 (2021).</a:t>
            </a:r>
          </a:p>
          <a:p>
            <a:pPr marL="0" indent="0">
              <a:buNone/>
            </a:pPr>
            <a:r>
              <a:rPr lang="en-US" altLang="ko-KR" sz="1000" dirty="0"/>
              <a:t>[13] Mildenhall, Ben, et al. "Nerf: Representing scenes as neural radiance fields for view synthesis." Communications of the ACM 65.1 (2021): 99-106.</a:t>
            </a:r>
            <a:endParaRPr lang="ko-KR" altLang="en-US" sz="1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7D1820-5A20-369C-5E5B-B482D01A9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BC109-FCFF-44BB-8C87-0661B45C074E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2002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F22396-2F77-95AE-9A0D-9CA78F1C6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0. </a:t>
            </a:r>
            <a:r>
              <a:rPr lang="ko-KR" altLang="en-US" dirty="0"/>
              <a:t>지금까지 </a:t>
            </a:r>
            <a:r>
              <a:rPr lang="en-US" altLang="ko-KR" dirty="0"/>
              <a:t>Idea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E59874-CFBA-3CA3-DE1B-F5BC8E223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/>
              <a:t>1) Mixture of expert (</a:t>
            </a:r>
            <a:r>
              <a:rPr lang="en-US" altLang="ko-KR" b="1" dirty="0" err="1"/>
              <a:t>MoE</a:t>
            </a:r>
            <a:r>
              <a:rPr lang="en-US" altLang="ko-KR" b="1" dirty="0"/>
              <a:t>) </a:t>
            </a:r>
            <a:r>
              <a:rPr lang="ko-KR" altLang="en-US" b="1" dirty="0"/>
              <a:t>기반 </a:t>
            </a:r>
            <a:r>
              <a:rPr lang="en-US" altLang="ko-KR" b="1" dirty="0"/>
              <a:t>multi-task model</a:t>
            </a:r>
          </a:p>
          <a:p>
            <a:pPr>
              <a:buFontTx/>
              <a:buChar char="-"/>
            </a:pPr>
            <a:r>
              <a:rPr lang="ko-KR" altLang="en-US" dirty="0"/>
              <a:t>논문 작업하는 동안 </a:t>
            </a:r>
            <a:r>
              <a:rPr lang="ko-KR" altLang="en-US" dirty="0" err="1"/>
              <a:t>예성이가</a:t>
            </a:r>
            <a:r>
              <a:rPr lang="ko-KR" altLang="en-US" dirty="0"/>
              <a:t> 삼성 데이터셋 </a:t>
            </a:r>
            <a:r>
              <a:rPr lang="en-US" altLang="ko-KR" dirty="0"/>
              <a:t>4</a:t>
            </a:r>
            <a:r>
              <a:rPr lang="ko-KR" altLang="en-US" dirty="0"/>
              <a:t>가지를 사용하여 시도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General</a:t>
            </a:r>
            <a:r>
              <a:rPr lang="ko-KR" altLang="en-US" dirty="0"/>
              <a:t>하게 좋은 성능을 이끌어내지는 못함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여러 </a:t>
            </a:r>
            <a:r>
              <a:rPr lang="en-US" altLang="ko-KR" dirty="0"/>
              <a:t>expert</a:t>
            </a:r>
            <a:r>
              <a:rPr lang="ko-KR" altLang="en-US" dirty="0"/>
              <a:t>를 학습시키며 일반적인 성능을 끌어내기에는 데이터가 부족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2) </a:t>
            </a:r>
            <a:r>
              <a:rPr lang="ko-KR" altLang="en-US" b="1" dirty="0" err="1"/>
              <a:t>딥러닝을</a:t>
            </a:r>
            <a:r>
              <a:rPr lang="ko-KR" altLang="en-US" b="1" dirty="0"/>
              <a:t> 통한 </a:t>
            </a:r>
            <a:r>
              <a:rPr lang="en-US" altLang="ko-KR" b="1" dirty="0"/>
              <a:t>latent brain state </a:t>
            </a:r>
            <a:r>
              <a:rPr lang="ko-KR" altLang="en-US" b="1" dirty="0"/>
              <a:t>분석</a:t>
            </a:r>
            <a:endParaRPr lang="en-US" altLang="ko-KR" b="1" dirty="0"/>
          </a:p>
          <a:p>
            <a:pPr>
              <a:buFontTx/>
              <a:buChar char="-"/>
            </a:pPr>
            <a:r>
              <a:rPr lang="ko-KR" altLang="en-US" dirty="0"/>
              <a:t>기존 </a:t>
            </a:r>
            <a:r>
              <a:rPr lang="en-US" altLang="ko-KR" dirty="0"/>
              <a:t>hidden</a:t>
            </a:r>
            <a:r>
              <a:rPr lang="ko-KR" altLang="en-US" dirty="0"/>
              <a:t> </a:t>
            </a:r>
            <a:r>
              <a:rPr lang="en-US" altLang="ko-KR" dirty="0"/>
              <a:t>Markov model </a:t>
            </a:r>
            <a:r>
              <a:rPr lang="ko-KR" altLang="en-US" dirty="0"/>
              <a:t>기반 </a:t>
            </a:r>
            <a:r>
              <a:rPr lang="en-US" altLang="ko-KR" dirty="0"/>
              <a:t>brain state </a:t>
            </a:r>
            <a:r>
              <a:rPr lang="ko-KR" altLang="en-US" dirty="0"/>
              <a:t>분석법을 </a:t>
            </a:r>
            <a:r>
              <a:rPr lang="ko-KR" altLang="en-US" dirty="0" err="1"/>
              <a:t>딥러닝으로</a:t>
            </a:r>
            <a:r>
              <a:rPr lang="ko-KR" altLang="en-US" dirty="0"/>
              <a:t> 확장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EEG </a:t>
            </a:r>
            <a:r>
              <a:rPr lang="ko-KR" altLang="en-US" dirty="0"/>
              <a:t>신호의 비선형성 타겟 </a:t>
            </a:r>
            <a:r>
              <a:rPr lang="en-US" altLang="ko-KR" dirty="0"/>
              <a:t>(HMM</a:t>
            </a:r>
            <a:r>
              <a:rPr lang="ko-KR" altLang="en-US" dirty="0"/>
              <a:t>은 선형모델 </a:t>
            </a:r>
            <a:r>
              <a:rPr lang="en-US" altLang="ko-KR" dirty="0"/>
              <a:t>+ </a:t>
            </a:r>
            <a:r>
              <a:rPr lang="ko-KR" altLang="en-US" dirty="0"/>
              <a:t>시간순서에 영향을 크게 받음</a:t>
            </a:r>
            <a:r>
              <a:rPr lang="en-US" altLang="ko-KR" dirty="0"/>
              <a:t>)</a:t>
            </a:r>
          </a:p>
          <a:p>
            <a:pPr>
              <a:buFontTx/>
              <a:buChar char="-"/>
            </a:pPr>
            <a:r>
              <a:rPr lang="ko-KR" altLang="en-US" dirty="0"/>
              <a:t>여러 데이터셋을 활용해서 보편적인 </a:t>
            </a:r>
            <a:r>
              <a:rPr lang="en-US" altLang="ko-KR" dirty="0"/>
              <a:t>latent state </a:t>
            </a:r>
            <a:r>
              <a:rPr lang="ko-KR" altLang="en-US" dirty="0"/>
              <a:t>탐색 목적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3EF4E4-F213-DEC6-0D53-5B1F205A1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BC109-FCFF-44BB-8C87-0661B45C074E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2030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17D782-1CBF-9A37-E766-6C5FC248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0. </a:t>
            </a:r>
            <a:r>
              <a:rPr lang="ko-KR" altLang="en-US" dirty="0"/>
              <a:t>지금까지 </a:t>
            </a:r>
            <a:r>
              <a:rPr lang="en-US" altLang="ko-KR" dirty="0"/>
              <a:t>Idea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dirty="0" err="1"/>
              <a:t>NeurIPS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CC9C60-0FAE-76C4-FFC5-519822FFF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Trends	:	LLM </a:t>
            </a:r>
            <a:r>
              <a:rPr lang="ko-KR" altLang="en-US" dirty="0"/>
              <a:t>등 </a:t>
            </a:r>
            <a:r>
              <a:rPr lang="en-US" altLang="ko-KR" dirty="0"/>
              <a:t>foundation model </a:t>
            </a:r>
            <a:r>
              <a:rPr lang="ko-KR" altLang="en-US" dirty="0"/>
              <a:t>및 </a:t>
            </a:r>
            <a:r>
              <a:rPr lang="en-US" altLang="ko-KR" dirty="0"/>
              <a:t>foundation theory, reinforcement 						learning, multimodal AI, </a:t>
            </a:r>
            <a:r>
              <a:rPr lang="ko-KR" altLang="en-US" dirty="0"/>
              <a:t>효율성</a:t>
            </a:r>
            <a:r>
              <a:rPr lang="en-US" altLang="ko-KR" dirty="0"/>
              <a:t>/</a:t>
            </a:r>
            <a:r>
              <a:rPr lang="ko-KR" altLang="en-US" dirty="0"/>
              <a:t>최적화</a:t>
            </a:r>
            <a:r>
              <a:rPr lang="en-US" altLang="ko-KR" dirty="0"/>
              <a:t>, generation models</a:t>
            </a:r>
          </a:p>
          <a:p>
            <a:pPr marL="0" indent="0">
              <a:buNone/>
            </a:pPr>
            <a:r>
              <a:rPr lang="ko-KR" altLang="en-US" dirty="0"/>
              <a:t>기한</a:t>
            </a:r>
            <a:r>
              <a:rPr lang="en-US" altLang="ko-KR" dirty="0"/>
              <a:t>		:	</a:t>
            </a:r>
            <a:r>
              <a:rPr lang="ko-KR" altLang="en-US" dirty="0"/>
              <a:t>작년 기준 </a:t>
            </a:r>
            <a:r>
              <a:rPr lang="en-US" altLang="ko-KR" dirty="0"/>
              <a:t>5</a:t>
            </a:r>
            <a:r>
              <a:rPr lang="ko-KR" altLang="en-US" dirty="0"/>
              <a:t>월 </a:t>
            </a:r>
            <a:r>
              <a:rPr lang="en-US" altLang="ko-KR" dirty="0"/>
              <a:t>11</a:t>
            </a:r>
            <a:r>
              <a:rPr lang="ko-KR" altLang="en-US" dirty="0"/>
              <a:t>일 마감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		9</a:t>
            </a:r>
            <a:r>
              <a:rPr lang="ko-KR" altLang="en-US" dirty="0"/>
              <a:t>월까지 </a:t>
            </a:r>
            <a:r>
              <a:rPr lang="en-US" altLang="ko-KR" dirty="0"/>
              <a:t>revision </a:t>
            </a:r>
            <a:r>
              <a:rPr lang="ko-KR" altLang="en-US" dirty="0"/>
              <a:t>및 </a:t>
            </a:r>
            <a:r>
              <a:rPr lang="en-US" altLang="ko-KR" dirty="0"/>
              <a:t>decision</a:t>
            </a:r>
          </a:p>
          <a:p>
            <a:pPr marL="0" indent="0">
              <a:buNone/>
            </a:pPr>
            <a:r>
              <a:rPr lang="en-US" altLang="ko-KR" dirty="0"/>
              <a:t>				12</a:t>
            </a:r>
            <a:r>
              <a:rPr lang="ko-KR" altLang="en-US" dirty="0"/>
              <a:t>월 초 본 행사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2~3</a:t>
            </a:r>
            <a:r>
              <a:rPr lang="ko-KR" altLang="en-US" dirty="0"/>
              <a:t>월 중으로 모델 설계 및 </a:t>
            </a:r>
            <a:r>
              <a:rPr lang="en-US" altLang="ko-KR" dirty="0"/>
              <a:t>train</a:t>
            </a:r>
          </a:p>
          <a:p>
            <a:pPr marL="0" indent="0">
              <a:buNone/>
            </a:pPr>
            <a:r>
              <a:rPr lang="en-US" altLang="ko-KR" dirty="0"/>
              <a:t>4</a:t>
            </a:r>
            <a:r>
              <a:rPr lang="ko-KR" altLang="en-US" dirty="0"/>
              <a:t>월 중으로 결과 정리 및 논문 작성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ACA420-483D-E09A-A3E9-CC8FF33BA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BC109-FCFF-44BB-8C87-0661B45C074E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6" name="그림 5" descr="텍스트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D1B907E-0DCA-773E-EB3B-3B2709EA13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20" r="12269"/>
          <a:stretch>
            <a:fillRect/>
          </a:stretch>
        </p:blipFill>
        <p:spPr>
          <a:xfrm>
            <a:off x="5989599" y="1786803"/>
            <a:ext cx="3720906" cy="4369902"/>
          </a:xfrm>
          <a:prstGeom prst="rect">
            <a:avLst/>
          </a:prstGeom>
        </p:spPr>
      </p:pic>
      <p:pic>
        <p:nvPicPr>
          <p:cNvPr id="8" name="그림 7" descr="텍스트, 핑크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6E6F660-C46A-75C1-87BF-263DA5A4CAB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758" t="11132" r="20899" b="6720"/>
          <a:stretch>
            <a:fillRect/>
          </a:stretch>
        </p:blipFill>
        <p:spPr>
          <a:xfrm>
            <a:off x="2771190" y="4168105"/>
            <a:ext cx="2706195" cy="204034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02457F40-BE39-F16F-C6C0-9B9C66354F97}"/>
              </a:ext>
            </a:extLst>
          </p:cNvPr>
          <p:cNvSpPr/>
          <p:nvPr/>
        </p:nvSpPr>
        <p:spPr>
          <a:xfrm rot="9000000">
            <a:off x="5530500" y="4341917"/>
            <a:ext cx="703385" cy="40092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830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044439-A6AF-82FD-1C8B-1799BA1AB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EEG Foundation Model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DE9A01-037F-834E-0576-97941189D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 err="1"/>
              <a:t>NeurIPS</a:t>
            </a:r>
            <a:r>
              <a:rPr lang="en-US" altLang="ko-KR" dirty="0"/>
              <a:t> 2025 </a:t>
            </a:r>
            <a:r>
              <a:rPr lang="ko-KR" altLang="en-US" dirty="0"/>
              <a:t>기준 </a:t>
            </a:r>
            <a:r>
              <a:rPr lang="en-US" altLang="ko-KR" dirty="0"/>
              <a:t>EEG foundation model (FM)</a:t>
            </a:r>
            <a:r>
              <a:rPr lang="ko-KR" altLang="en-US" dirty="0"/>
              <a:t>이 </a:t>
            </a:r>
            <a:r>
              <a:rPr lang="en-US" altLang="ko-KR" dirty="0"/>
              <a:t>4</a:t>
            </a:r>
            <a:r>
              <a:rPr lang="ko-KR" altLang="en-US" dirty="0"/>
              <a:t>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2025: REVE [1] (6</a:t>
            </a:r>
            <a:r>
              <a:rPr lang="ko-KR" altLang="en-US" dirty="0"/>
              <a:t>만 시간 분량</a:t>
            </a:r>
            <a:r>
              <a:rPr lang="en-US" altLang="ko-KR" dirty="0"/>
              <a:t>), LUNA [2] (2.2</a:t>
            </a:r>
            <a:r>
              <a:rPr lang="ko-KR" altLang="en-US" dirty="0"/>
              <a:t>만 시간</a:t>
            </a:r>
            <a:r>
              <a:rPr lang="en-US" altLang="ko-KR" dirty="0"/>
              <a:t>), </a:t>
            </a:r>
            <a:r>
              <a:rPr lang="en-US" altLang="ko-KR" dirty="0" err="1"/>
              <a:t>NeuroLM</a:t>
            </a:r>
            <a:r>
              <a:rPr lang="en-US" altLang="ko-KR" dirty="0"/>
              <a:t> [3] (2.5</a:t>
            </a:r>
            <a:r>
              <a:rPr lang="ko-KR" altLang="en-US" dirty="0"/>
              <a:t>만 시간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기존 </a:t>
            </a:r>
            <a:r>
              <a:rPr lang="en-US" altLang="ko-KR" dirty="0"/>
              <a:t>FM</a:t>
            </a:r>
            <a:r>
              <a:rPr lang="ko-KR" altLang="en-US" dirty="0"/>
              <a:t>의 한계점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Low demographic</a:t>
            </a:r>
            <a:r>
              <a:rPr lang="ko-KR" altLang="en-US" dirty="0"/>
              <a:t> </a:t>
            </a:r>
            <a:r>
              <a:rPr lang="en-US" altLang="ko-KR" dirty="0"/>
              <a:t>diversity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대부분 북미</a:t>
            </a:r>
            <a:r>
              <a:rPr lang="en-US" altLang="ko-KR" dirty="0"/>
              <a:t>/</a:t>
            </a:r>
            <a:r>
              <a:rPr lang="ko-KR" altLang="en-US" dirty="0"/>
              <a:t>유럽 데이터셋</a:t>
            </a:r>
            <a:r>
              <a:rPr lang="en-US" altLang="ko-KR" dirty="0"/>
              <a:t>) [1]</a:t>
            </a:r>
          </a:p>
          <a:p>
            <a:pPr>
              <a:buFontTx/>
              <a:buChar char="-"/>
            </a:pPr>
            <a:r>
              <a:rPr lang="en-US" altLang="ko-KR" dirty="0"/>
              <a:t>Downstream task</a:t>
            </a:r>
            <a:r>
              <a:rPr lang="ko-KR" altLang="en-US" dirty="0"/>
              <a:t>가 </a:t>
            </a:r>
            <a:r>
              <a:rPr lang="en-US" altLang="ko-KR" dirty="0"/>
              <a:t>classification task</a:t>
            </a:r>
            <a:r>
              <a:rPr lang="ko-KR" altLang="en-US" dirty="0"/>
              <a:t>로 한정되어 있음 </a:t>
            </a:r>
            <a:r>
              <a:rPr lang="en-US" altLang="ko-KR" dirty="0"/>
              <a:t>[1,2]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시도해볼 만한 포인트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데이터셋 수집할 때 </a:t>
            </a:r>
            <a:r>
              <a:rPr lang="en-US" altLang="ko-KR" dirty="0"/>
              <a:t>data quality, demography, distribution </a:t>
            </a:r>
            <a:r>
              <a:rPr lang="ko-KR" altLang="en-US" dirty="0"/>
              <a:t>등 고려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Downstream task </a:t>
            </a:r>
            <a:r>
              <a:rPr lang="ko-KR" altLang="en-US" dirty="0"/>
              <a:t>여러 방면으로 시도 </a:t>
            </a:r>
            <a:r>
              <a:rPr lang="en-US" altLang="ko-KR" dirty="0"/>
              <a:t>(few-/zero-shot, </a:t>
            </a:r>
            <a:r>
              <a:rPr lang="ko-KR" altLang="en-US" dirty="0"/>
              <a:t>분류 외 </a:t>
            </a:r>
            <a:r>
              <a:rPr lang="en-US" altLang="ko-KR" dirty="0"/>
              <a:t>task, multi-task)</a:t>
            </a:r>
          </a:p>
          <a:p>
            <a:pPr>
              <a:buFontTx/>
              <a:buChar char="-"/>
            </a:pPr>
            <a:r>
              <a:rPr lang="ko-KR" altLang="en-US" dirty="0"/>
              <a:t>채널</a:t>
            </a:r>
            <a:r>
              <a:rPr lang="en-US" altLang="ko-KR" dirty="0"/>
              <a:t>/</a:t>
            </a:r>
            <a:r>
              <a:rPr lang="ko-KR" altLang="en-US" dirty="0"/>
              <a:t>주파수</a:t>
            </a:r>
            <a:r>
              <a:rPr lang="en-US" altLang="ko-KR" dirty="0"/>
              <a:t>/</a:t>
            </a:r>
            <a:r>
              <a:rPr lang="ko-KR" altLang="en-US" dirty="0"/>
              <a:t>시간 고려 </a:t>
            </a:r>
            <a:r>
              <a:rPr lang="en-US" altLang="ko-KR" dirty="0"/>
              <a:t>encoding/embedding </a:t>
            </a:r>
          </a:p>
          <a:p>
            <a:pPr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F3B7ED-1F51-CE7D-A0E2-3ECEC0383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BC109-FCFF-44BB-8C87-0661B45C074E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3217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25379A-07EF-5BC5-AAA9-217F47BBA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EEG Foundation Model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7B6C48-4BE7-7CE8-2C06-905595DC0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Foundation model </a:t>
            </a:r>
            <a:r>
              <a:rPr lang="ko-KR" altLang="en-US" dirty="0"/>
              <a:t>주요 학습 방식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masked autoencoder (MAE; BERT</a:t>
            </a:r>
            <a:r>
              <a:rPr lang="ko-KR" altLang="en-US" dirty="0"/>
              <a:t> 방식</a:t>
            </a:r>
            <a:r>
              <a:rPr lang="en-US" altLang="ko-KR" dirty="0"/>
              <a:t>) 	&amp;		 </a:t>
            </a:r>
            <a:r>
              <a:rPr lang="en-US" altLang="ko-KR" dirty="0" err="1"/>
              <a:t>autorgressive</a:t>
            </a:r>
            <a:r>
              <a:rPr lang="en-US" altLang="ko-KR" dirty="0"/>
              <a:t> (GPT </a:t>
            </a:r>
            <a:r>
              <a:rPr lang="ko-KR" altLang="en-US" dirty="0"/>
              <a:t>방식</a:t>
            </a:r>
            <a:r>
              <a:rPr lang="en-US" altLang="ko-KR" dirty="0"/>
              <a:t>)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EEG foundation</a:t>
            </a:r>
            <a:r>
              <a:rPr lang="ko-KR" altLang="en-US" dirty="0"/>
              <a:t> </a:t>
            </a:r>
            <a:r>
              <a:rPr lang="en-US" altLang="ko-KR" dirty="0"/>
              <a:t>model </a:t>
            </a:r>
            <a:r>
              <a:rPr lang="ko-KR" altLang="en-US" dirty="0"/>
              <a:t>들은 대체로 </a:t>
            </a:r>
            <a:r>
              <a:rPr lang="en-US" altLang="ko-KR" dirty="0"/>
              <a:t>BERT </a:t>
            </a:r>
            <a:r>
              <a:rPr lang="ko-KR" altLang="en-US" dirty="0"/>
              <a:t>방식을 사용하고 있으나 </a:t>
            </a:r>
            <a:r>
              <a:rPr lang="en-US" altLang="ko-KR" dirty="0"/>
              <a:t>[1-3], </a:t>
            </a:r>
            <a:r>
              <a:rPr lang="ko-KR" altLang="en-US" dirty="0"/>
              <a:t>최근 </a:t>
            </a:r>
            <a:r>
              <a:rPr lang="en-US" altLang="ko-KR" dirty="0"/>
              <a:t>NLP/vision </a:t>
            </a:r>
            <a:r>
              <a:rPr lang="ko-KR" altLang="en-US" dirty="0"/>
              <a:t>쪽 </a:t>
            </a:r>
            <a:r>
              <a:rPr lang="en-US" altLang="ko-KR" dirty="0"/>
              <a:t>foundation</a:t>
            </a:r>
            <a:r>
              <a:rPr lang="ko-KR" altLang="en-US" dirty="0"/>
              <a:t>은 두가지를 같이 학습함으로 성능을 끌어올린 연구들 다수 존재 </a:t>
            </a:r>
            <a:r>
              <a:rPr lang="en-US" altLang="ko-KR" dirty="0"/>
              <a:t>[4,5]. </a:t>
            </a:r>
            <a:r>
              <a:rPr lang="ko-KR" altLang="en-US" dirty="0"/>
              <a:t>현재는 </a:t>
            </a:r>
            <a:r>
              <a:rPr lang="en-US" altLang="ko-KR" dirty="0"/>
              <a:t>NLP</a:t>
            </a:r>
            <a:r>
              <a:rPr lang="ko-KR" altLang="en-US" dirty="0"/>
              <a:t>에서는 </a:t>
            </a:r>
            <a:r>
              <a:rPr lang="en-US" altLang="ko-KR" dirty="0"/>
              <a:t>GPT </a:t>
            </a:r>
            <a:r>
              <a:rPr lang="ko-KR" altLang="en-US" dirty="0"/>
              <a:t>방식</a:t>
            </a:r>
            <a:r>
              <a:rPr lang="en-US" altLang="ko-KR" dirty="0"/>
              <a:t>, </a:t>
            </a:r>
            <a:r>
              <a:rPr lang="ko-KR" altLang="en-US" dirty="0"/>
              <a:t>이미지는 </a:t>
            </a:r>
            <a:r>
              <a:rPr lang="en-US" altLang="ko-KR" dirty="0"/>
              <a:t>BERT </a:t>
            </a:r>
            <a:r>
              <a:rPr lang="ko-KR" altLang="en-US" dirty="0"/>
              <a:t>방식 하나만 쓰는 것이 대세</a:t>
            </a:r>
            <a:r>
              <a:rPr lang="en-US" altLang="ko-KR" dirty="0"/>
              <a:t>.</a:t>
            </a:r>
          </a:p>
          <a:p>
            <a:pPr>
              <a:buFontTx/>
              <a:buChar char="-"/>
            </a:pPr>
            <a:r>
              <a:rPr lang="en-US" altLang="ko-KR" dirty="0"/>
              <a:t>EEG</a:t>
            </a:r>
            <a:r>
              <a:rPr lang="ko-KR" altLang="en-US" dirty="0"/>
              <a:t>는 연속적인 신호이고</a:t>
            </a:r>
            <a:r>
              <a:rPr lang="en-US" altLang="ko-KR" dirty="0"/>
              <a:t>, </a:t>
            </a:r>
            <a:r>
              <a:rPr lang="ko-KR" altLang="en-US" dirty="0"/>
              <a:t>노이즈가 많음</a:t>
            </a:r>
            <a:r>
              <a:rPr lang="en-US" altLang="ko-KR" dirty="0"/>
              <a:t>. GPT</a:t>
            </a:r>
            <a:r>
              <a:rPr lang="ko-KR" altLang="en-US" dirty="0"/>
              <a:t>와 같은 미래 예측 방식 혹은 둘을 합친 방식보다는 </a:t>
            </a:r>
            <a:r>
              <a:rPr lang="en-US" altLang="ko-KR" dirty="0"/>
              <a:t>BERT </a:t>
            </a:r>
            <a:r>
              <a:rPr lang="ko-KR" altLang="en-US" dirty="0"/>
              <a:t>방식이 </a:t>
            </a:r>
            <a:r>
              <a:rPr lang="en-US" altLang="ko-KR" dirty="0"/>
              <a:t>EEG </a:t>
            </a:r>
            <a:r>
              <a:rPr lang="ko-KR" altLang="en-US" dirty="0"/>
              <a:t>이해에는 더 도움이 된다는 추세임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843A74-3FAA-89DE-EAE9-4E1D2E3D0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BC109-FCFF-44BB-8C87-0661B45C074E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pic>
        <p:nvPicPr>
          <p:cNvPr id="6" name="그림 5" descr="텍스트, 스크린샷, 도표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83C104D-BF46-258D-A6E8-74FD86398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57" y="1900024"/>
            <a:ext cx="3870563" cy="1769873"/>
          </a:xfrm>
          <a:prstGeom prst="rect">
            <a:avLst/>
          </a:prstGeom>
        </p:spPr>
      </p:pic>
      <p:pic>
        <p:nvPicPr>
          <p:cNvPr id="8" name="그림 7" descr="텍스트, 스크린샷, 라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20DE079-A4F9-211D-997D-F8139C9BD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3982" y="2031253"/>
            <a:ext cx="3731036" cy="139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184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10814A-3FFC-8477-6DDD-D5B6D5CD7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Brain State – Codebook Matching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D132B0-86AD-E62A-6E91-EA70ED9120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454" y="861792"/>
            <a:ext cx="9223645" cy="5542582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ko-KR" altLang="en-US" dirty="0"/>
              <a:t>짧은 </a:t>
            </a:r>
            <a:r>
              <a:rPr lang="en-US" altLang="ko-KR" dirty="0"/>
              <a:t>EEG segment</a:t>
            </a:r>
            <a:r>
              <a:rPr lang="ko-KR" altLang="en-US" dirty="0"/>
              <a:t>를 </a:t>
            </a:r>
            <a:r>
              <a:rPr lang="en-US" altLang="ko-KR" dirty="0"/>
              <a:t>latent brain state</a:t>
            </a:r>
            <a:r>
              <a:rPr lang="ko-KR" altLang="en-US" dirty="0"/>
              <a:t>에 매치 </a:t>
            </a:r>
            <a:r>
              <a:rPr lang="en-US" altLang="ko-KR" dirty="0"/>
              <a:t>= clustering, quantization, codebook </a:t>
            </a:r>
            <a:r>
              <a:rPr lang="ko-KR" altLang="en-US" dirty="0"/>
              <a:t>방법과 매우 유사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Codebook:</a:t>
            </a:r>
            <a:r>
              <a:rPr lang="ko-KR" altLang="en-US" dirty="0"/>
              <a:t> </a:t>
            </a:r>
            <a:r>
              <a:rPr lang="en-US" altLang="ko-KR" dirty="0"/>
              <a:t>EEG signal</a:t>
            </a:r>
            <a:r>
              <a:rPr lang="ko-KR" altLang="en-US" dirty="0"/>
              <a:t>을 </a:t>
            </a:r>
            <a:r>
              <a:rPr lang="en-US" altLang="ko-KR" dirty="0"/>
              <a:t>patch</a:t>
            </a:r>
            <a:r>
              <a:rPr lang="ko-KR" altLang="en-US" dirty="0"/>
              <a:t>로 짧게 만들어서 </a:t>
            </a:r>
            <a:r>
              <a:rPr lang="en-US" altLang="ko-KR" dirty="0"/>
              <a:t>encoder</a:t>
            </a:r>
            <a:r>
              <a:rPr lang="ko-KR" altLang="en-US" dirty="0"/>
              <a:t>를 통해 </a:t>
            </a:r>
            <a:r>
              <a:rPr lang="en-US" altLang="ko-KR" dirty="0"/>
              <a:t>latent representation</a:t>
            </a:r>
            <a:r>
              <a:rPr lang="ko-KR" altLang="en-US" dirty="0"/>
              <a:t>으로 만든 후</a:t>
            </a:r>
            <a:r>
              <a:rPr lang="en-US" altLang="ko-KR" dirty="0"/>
              <a:t>, codebook</a:t>
            </a:r>
            <a:r>
              <a:rPr lang="ko-KR" altLang="en-US" dirty="0"/>
              <a:t>의 </a:t>
            </a:r>
            <a:r>
              <a:rPr lang="en-US" altLang="ko-KR" dirty="0"/>
              <a:t>vocabulary</a:t>
            </a:r>
            <a:r>
              <a:rPr lang="ko-KR" altLang="en-US" dirty="0"/>
              <a:t>에 매칭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r>
              <a:rPr lang="ko-KR" altLang="en-US" dirty="0"/>
              <a:t>감정 데이터 적용</a:t>
            </a:r>
            <a:r>
              <a:rPr lang="en-US" altLang="ko-KR" dirty="0"/>
              <a:t>: </a:t>
            </a:r>
            <a:r>
              <a:rPr lang="ko-KR" altLang="en-US" dirty="0"/>
              <a:t>감정의 해석적 측면 </a:t>
            </a:r>
            <a:r>
              <a:rPr lang="en-US" altLang="ko-KR" dirty="0"/>
              <a:t>(state </a:t>
            </a:r>
            <a:r>
              <a:rPr lang="ko-KR" altLang="en-US" dirty="0"/>
              <a:t>정의 및 </a:t>
            </a:r>
            <a:r>
              <a:rPr lang="en-US" altLang="ko-KR" dirty="0"/>
              <a:t>state dynamics </a:t>
            </a:r>
            <a:r>
              <a:rPr lang="ko-KR" altLang="en-US" dirty="0"/>
              <a:t>분석</a:t>
            </a:r>
            <a:r>
              <a:rPr lang="en-US" altLang="ko-KR" dirty="0"/>
              <a:t>), state</a:t>
            </a:r>
            <a:r>
              <a:rPr lang="ko-KR" altLang="en-US" dirty="0"/>
              <a:t>의 </a:t>
            </a:r>
            <a:r>
              <a:rPr lang="en-US" altLang="ko-KR" dirty="0"/>
              <a:t>sequence</a:t>
            </a:r>
            <a:r>
              <a:rPr lang="ko-KR" altLang="en-US" dirty="0"/>
              <a:t>로 분류 시도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 err="1"/>
              <a:t>BEiT</a:t>
            </a:r>
            <a:r>
              <a:rPr lang="ko-KR" altLang="en-US" dirty="0"/>
              <a:t>가 </a:t>
            </a:r>
            <a:r>
              <a:rPr lang="ko-KR" altLang="en-US" dirty="0" err="1"/>
              <a:t>코드북으로</a:t>
            </a:r>
            <a:r>
              <a:rPr lang="ko-KR" altLang="en-US" dirty="0"/>
              <a:t> 당시 </a:t>
            </a:r>
            <a:r>
              <a:rPr lang="en-US" altLang="ko-KR" dirty="0"/>
              <a:t>SOTA </a:t>
            </a:r>
            <a:r>
              <a:rPr lang="ko-KR" altLang="en-US" dirty="0"/>
              <a:t>달성 </a:t>
            </a:r>
            <a:r>
              <a:rPr lang="en-US" altLang="ko-KR" dirty="0"/>
              <a:t>[6] -&gt; MAE</a:t>
            </a:r>
            <a:r>
              <a:rPr lang="ko-KR" altLang="en-US" dirty="0"/>
              <a:t>로 </a:t>
            </a:r>
            <a:r>
              <a:rPr lang="en-US" altLang="ko-KR" dirty="0"/>
              <a:t>SOTA </a:t>
            </a:r>
            <a:r>
              <a:rPr lang="ko-KR" altLang="en-US" dirty="0"/>
              <a:t>탈환 </a:t>
            </a:r>
            <a:r>
              <a:rPr lang="en-US" altLang="ko-KR" dirty="0"/>
              <a:t>-&gt; </a:t>
            </a:r>
            <a:r>
              <a:rPr lang="en-US" altLang="ko-KR" dirty="0" err="1"/>
              <a:t>BEiT</a:t>
            </a:r>
            <a:r>
              <a:rPr lang="en-US" altLang="ko-KR" dirty="0"/>
              <a:t> v2</a:t>
            </a:r>
            <a:r>
              <a:rPr lang="ko-KR" altLang="en-US" dirty="0"/>
              <a:t>로 </a:t>
            </a:r>
            <a:r>
              <a:rPr lang="ko-KR" altLang="en-US" dirty="0" err="1"/>
              <a:t>코드북</a:t>
            </a:r>
            <a:r>
              <a:rPr lang="ko-KR" altLang="en-US" dirty="0"/>
              <a:t> 강화 및 </a:t>
            </a:r>
            <a:r>
              <a:rPr lang="en-US" altLang="ko-KR" dirty="0"/>
              <a:t>SOTA </a:t>
            </a:r>
            <a:r>
              <a:rPr lang="ko-KR" altLang="en-US" dirty="0"/>
              <a:t>달성 </a:t>
            </a:r>
            <a:r>
              <a:rPr lang="en-US" altLang="ko-KR" dirty="0"/>
              <a:t>[7]</a:t>
            </a:r>
          </a:p>
          <a:p>
            <a:pPr>
              <a:buFontTx/>
              <a:buChar char="-"/>
            </a:pPr>
            <a:r>
              <a:rPr lang="en-US" altLang="ko-KR" dirty="0"/>
              <a:t>Tokenizer </a:t>
            </a:r>
            <a:r>
              <a:rPr lang="ko-KR" altLang="en-US" dirty="0"/>
              <a:t>없는 </a:t>
            </a:r>
            <a:r>
              <a:rPr lang="en-US" altLang="ko-KR" dirty="0"/>
              <a:t>foundation model</a:t>
            </a:r>
            <a:r>
              <a:rPr lang="ko-KR" altLang="en-US" dirty="0"/>
              <a:t>에 </a:t>
            </a:r>
            <a:r>
              <a:rPr lang="en-US" altLang="ko-KR" dirty="0"/>
              <a:t>tokenizer</a:t>
            </a:r>
            <a:r>
              <a:rPr lang="ko-KR" altLang="en-US" dirty="0"/>
              <a:t>만 추가해도 성능이 오른다는 연구도 있음 </a:t>
            </a:r>
            <a:r>
              <a:rPr lang="en-US" altLang="ko-KR" dirty="0"/>
              <a:t>[8].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7530F6-8455-11BD-2848-5032C0E2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BC109-FCFF-44BB-8C87-0661B45C074E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5" name="그림 4" descr="텍스트, 도표, 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098FF12-0CB9-73EA-DF61-63FF2225A7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" b="36396"/>
          <a:stretch>
            <a:fillRect/>
          </a:stretch>
        </p:blipFill>
        <p:spPr>
          <a:xfrm>
            <a:off x="1235849" y="1691766"/>
            <a:ext cx="7502854" cy="16748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8F57F4-4DEF-F9DF-6DAD-FBFAC01F7F01}"/>
              </a:ext>
            </a:extLst>
          </p:cNvPr>
          <p:cNvSpPr txBox="1"/>
          <p:nvPr/>
        </p:nvSpPr>
        <p:spPr>
          <a:xfrm>
            <a:off x="8684473" y="1794945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/>
              <a:t>[3]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015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84668E-B6E1-99DC-1B1F-66B47F9A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Brain State – Latent</a:t>
            </a:r>
            <a:r>
              <a:rPr lang="ko-KR" altLang="en-US" dirty="0"/>
              <a:t> </a:t>
            </a:r>
            <a:r>
              <a:rPr lang="en-US" altLang="ko-KR" dirty="0"/>
              <a:t>Embedding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250501-2D8F-D9F9-2DC5-CAE8013BE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Codebook </a:t>
            </a:r>
            <a:r>
              <a:rPr lang="ko-KR" altLang="en-US" dirty="0"/>
              <a:t>시도 이후 최신 트렌드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Codebook </a:t>
            </a:r>
            <a:r>
              <a:rPr lang="ko-KR" altLang="en-US" dirty="0"/>
              <a:t>대신 </a:t>
            </a:r>
            <a:r>
              <a:rPr lang="en-US" altLang="ko-KR" dirty="0"/>
              <a:t>Teacher</a:t>
            </a:r>
            <a:r>
              <a:rPr lang="ko-KR" altLang="en-US" dirty="0"/>
              <a:t>의 생각 맞추기 </a:t>
            </a:r>
            <a:r>
              <a:rPr lang="en-US" altLang="ko-KR" dirty="0"/>
              <a:t>[9]: </a:t>
            </a:r>
            <a:r>
              <a:rPr lang="ko-KR" altLang="en-US" dirty="0"/>
              <a:t>자기 자신의 과거 모습을 </a:t>
            </a:r>
            <a:r>
              <a:rPr lang="en-US" altLang="ko-KR" dirty="0"/>
              <a:t>teacher</a:t>
            </a:r>
            <a:r>
              <a:rPr lang="ko-KR" altLang="en-US" dirty="0"/>
              <a:t>로 설정</a:t>
            </a:r>
            <a:r>
              <a:rPr lang="en-US" altLang="ko-KR" dirty="0"/>
              <a:t>. Codebook</a:t>
            </a:r>
            <a:r>
              <a:rPr lang="ko-KR" altLang="en-US" dirty="0"/>
              <a:t>의 양자화 오차를 없애면서 </a:t>
            </a:r>
            <a:r>
              <a:rPr lang="en-US" altLang="ko-KR" dirty="0"/>
              <a:t>MAE</a:t>
            </a:r>
            <a:r>
              <a:rPr lang="ko-KR" altLang="en-US" dirty="0"/>
              <a:t>보다 훨씬 </a:t>
            </a:r>
            <a:r>
              <a:rPr lang="en-US" altLang="ko-KR" dirty="0"/>
              <a:t>High-level </a:t>
            </a:r>
            <a:r>
              <a:rPr lang="ko-KR" altLang="en-US" dirty="0"/>
              <a:t>정보를 학습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JEPA (Joint Embedding Predictive Architecture) [10, 11]: </a:t>
            </a:r>
          </a:p>
          <a:p>
            <a:pPr lvl="1">
              <a:buFontTx/>
              <a:buChar char="-"/>
            </a:pPr>
            <a:r>
              <a:rPr lang="en-US" altLang="ko-KR" dirty="0"/>
              <a:t>MAE: </a:t>
            </a:r>
            <a:r>
              <a:rPr lang="ko-KR" altLang="en-US" dirty="0"/>
              <a:t>지워진 부분의 픽셀 값을 맞춤 </a:t>
            </a:r>
            <a:r>
              <a:rPr lang="en-US" altLang="ko-KR" dirty="0"/>
              <a:t>(</a:t>
            </a:r>
            <a:r>
              <a:rPr lang="ko-KR" altLang="en-US" dirty="0"/>
              <a:t>노이즈까지 학습할 위험</a:t>
            </a:r>
            <a:r>
              <a:rPr lang="en-US" altLang="ko-KR" dirty="0"/>
              <a:t>, </a:t>
            </a:r>
            <a:r>
              <a:rPr lang="ko-KR" altLang="en-US" dirty="0"/>
              <a:t>픽셀 하나하나 예측 비효율성</a:t>
            </a:r>
            <a:r>
              <a:rPr lang="en-US" altLang="ko-KR" dirty="0"/>
              <a:t>)</a:t>
            </a:r>
          </a:p>
          <a:p>
            <a:pPr lvl="1">
              <a:buFontTx/>
              <a:buChar char="-"/>
            </a:pPr>
            <a:r>
              <a:rPr lang="en-US" altLang="ko-KR" dirty="0" err="1"/>
              <a:t>BEiT</a:t>
            </a:r>
            <a:r>
              <a:rPr lang="en-US" altLang="ko-KR" dirty="0"/>
              <a:t>: </a:t>
            </a:r>
            <a:r>
              <a:rPr lang="ko-KR" altLang="en-US" dirty="0"/>
              <a:t>지워진 부분의 </a:t>
            </a:r>
            <a:r>
              <a:rPr lang="en-US" altLang="ko-KR" dirty="0"/>
              <a:t>Code ID</a:t>
            </a:r>
            <a:r>
              <a:rPr lang="ko-KR" altLang="en-US" dirty="0"/>
              <a:t>를 맞춤 </a:t>
            </a:r>
            <a:r>
              <a:rPr lang="en-US" altLang="ko-KR" dirty="0"/>
              <a:t>(Codebook </a:t>
            </a:r>
            <a:r>
              <a:rPr lang="ko-KR" altLang="en-US" dirty="0"/>
              <a:t>학습이 어려움</a:t>
            </a:r>
            <a:r>
              <a:rPr lang="en-US" altLang="ko-KR" dirty="0"/>
              <a:t>/</a:t>
            </a:r>
            <a:r>
              <a:rPr lang="ko-KR" altLang="en-US" dirty="0"/>
              <a:t>번거로움</a:t>
            </a:r>
            <a:r>
              <a:rPr lang="en-US" altLang="ko-KR" dirty="0"/>
              <a:t>).</a:t>
            </a:r>
          </a:p>
          <a:p>
            <a:pPr lvl="1">
              <a:buFontTx/>
              <a:buChar char="-"/>
            </a:pPr>
            <a:r>
              <a:rPr lang="en-US" altLang="ko-KR" dirty="0"/>
              <a:t>JEPA: </a:t>
            </a:r>
            <a:r>
              <a:rPr lang="ko-KR" altLang="en-US" dirty="0"/>
              <a:t>지워진 부분의 </a:t>
            </a:r>
            <a:r>
              <a:rPr lang="en-US" altLang="ko-KR" dirty="0"/>
              <a:t>Latent Embedding</a:t>
            </a:r>
            <a:r>
              <a:rPr lang="ko-KR" altLang="en-US" dirty="0"/>
              <a:t>을 맞춤 </a:t>
            </a:r>
            <a:r>
              <a:rPr lang="en-US" altLang="ko-KR" dirty="0"/>
              <a:t>(</a:t>
            </a:r>
            <a:r>
              <a:rPr lang="ko-KR" altLang="en-US" dirty="0"/>
              <a:t>의미론적 학습</a:t>
            </a:r>
            <a:r>
              <a:rPr lang="en-US" altLang="ko-KR" dirty="0"/>
              <a:t>).</a:t>
            </a:r>
          </a:p>
          <a:p>
            <a:pPr>
              <a:buFontTx/>
              <a:buChar char="-"/>
            </a:pPr>
            <a:r>
              <a:rPr lang="en-US" altLang="ko-KR" dirty="0"/>
              <a:t>Masked Modeling + Contrastive Learning</a:t>
            </a:r>
            <a:r>
              <a:rPr lang="ko-KR" altLang="en-US" dirty="0"/>
              <a:t>의 결합 </a:t>
            </a:r>
            <a:r>
              <a:rPr lang="en-US" altLang="ko-KR" dirty="0"/>
              <a:t>[12]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서로 다른 전극 개수를 다루기 위해 전극 좌표 </a:t>
            </a:r>
            <a:r>
              <a:rPr lang="en-US" altLang="ko-KR" dirty="0"/>
              <a:t>(</a:t>
            </a:r>
            <a:r>
              <a:rPr lang="en-US" altLang="ko-KR" dirty="0" err="1"/>
              <a:t>x,y,z</a:t>
            </a:r>
            <a:r>
              <a:rPr lang="en-US" altLang="ko-KR" dirty="0"/>
              <a:t>)</a:t>
            </a:r>
            <a:r>
              <a:rPr lang="ko-KR" altLang="en-US" dirty="0"/>
              <a:t>를 기준으로 </a:t>
            </a:r>
            <a:r>
              <a:rPr lang="en-US" altLang="ko-KR" dirty="0"/>
              <a:t>embedding </a:t>
            </a:r>
            <a:r>
              <a:rPr lang="ko-KR" altLang="en-US" dirty="0"/>
              <a:t>생성 후 </a:t>
            </a:r>
            <a:r>
              <a:rPr lang="en-US" altLang="ko-KR" dirty="0"/>
              <a:t>(</a:t>
            </a:r>
            <a:r>
              <a:rPr lang="en-US" altLang="ko-KR" dirty="0" err="1"/>
              <a:t>NeRF</a:t>
            </a:r>
            <a:r>
              <a:rPr lang="en-US" altLang="ko-KR" dirty="0"/>
              <a:t> </a:t>
            </a:r>
            <a:r>
              <a:rPr lang="ko-KR" altLang="en-US" dirty="0"/>
              <a:t>기반 </a:t>
            </a:r>
            <a:r>
              <a:rPr lang="en-US" altLang="ko-KR" dirty="0"/>
              <a:t>[13]; Fourier feature mapping) JEPA </a:t>
            </a:r>
            <a:r>
              <a:rPr lang="ko-KR" altLang="en-US" dirty="0"/>
              <a:t>형식 학습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기존에는 </a:t>
            </a:r>
            <a:r>
              <a:rPr lang="en-US" altLang="ko-KR" dirty="0"/>
              <a:t>pixel-to-pixel reconstruction </a:t>
            </a:r>
            <a:r>
              <a:rPr lang="ko-KR" altLang="en-US" dirty="0"/>
              <a:t>방법만 사용되어 왔음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2A9662-BEDE-6E47-86CC-879744741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BC109-FCFF-44BB-8C87-0661B45C074E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5298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50BE7A-76B8-6993-6482-D29128CB4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향후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C5E3CC-5E5C-2E41-B0FD-CBC6683E0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b="1" dirty="0"/>
              <a:t>모델</a:t>
            </a:r>
            <a:endParaRPr lang="en-US" altLang="ko-KR" b="1" dirty="0"/>
          </a:p>
          <a:p>
            <a:pPr>
              <a:buFontTx/>
              <a:buChar char="-"/>
            </a:pPr>
            <a:r>
              <a:rPr lang="ko-KR" altLang="en-US" dirty="0"/>
              <a:t>좌표 기반 전극 위치 </a:t>
            </a:r>
            <a:r>
              <a:rPr lang="en-US" altLang="ko-KR" dirty="0"/>
              <a:t>embedding: </a:t>
            </a:r>
            <a:r>
              <a:rPr lang="en-US" altLang="ko-KR" dirty="0" err="1"/>
              <a:t>NeRF</a:t>
            </a:r>
            <a:r>
              <a:rPr lang="ko-KR" altLang="en-US" dirty="0"/>
              <a:t>에서 쓰이는 방식 </a:t>
            </a:r>
            <a:r>
              <a:rPr lang="en-US" altLang="ko-KR" dirty="0"/>
              <a:t>[13]. 3D </a:t>
            </a:r>
            <a:r>
              <a:rPr lang="ko-KR" altLang="en-US" dirty="0"/>
              <a:t>좌표를 </a:t>
            </a:r>
            <a:r>
              <a:rPr lang="en-US" altLang="ko-KR" dirty="0"/>
              <a:t>Fourier feature</a:t>
            </a:r>
            <a:r>
              <a:rPr lang="ko-KR" altLang="en-US" dirty="0"/>
              <a:t>로 변환하여 더함 </a:t>
            </a:r>
            <a:r>
              <a:rPr lang="en-US" altLang="ko-KR" dirty="0"/>
              <a:t>-&gt;</a:t>
            </a:r>
            <a:r>
              <a:rPr lang="ko-KR" altLang="en-US" dirty="0"/>
              <a:t> 위치 정보를 인식하게 함</a:t>
            </a:r>
            <a:r>
              <a:rPr lang="en-US" altLang="ko-KR" dirty="0"/>
              <a:t>. </a:t>
            </a:r>
            <a:r>
              <a:rPr lang="ko-KR" altLang="en-US" dirty="0"/>
              <a:t>채널 개수가 </a:t>
            </a:r>
            <a:r>
              <a:rPr lang="ko-KR" altLang="en-US" dirty="0" err="1"/>
              <a:t>제각각인</a:t>
            </a:r>
            <a:r>
              <a:rPr lang="ko-KR" altLang="en-US" dirty="0"/>
              <a:t> 것 해결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Rotary positional embedding (</a:t>
            </a:r>
            <a:r>
              <a:rPr lang="en-US" altLang="ko-KR" dirty="0" err="1"/>
              <a:t>RoPE</a:t>
            </a:r>
            <a:r>
              <a:rPr lang="en-US" altLang="ko-KR" dirty="0"/>
              <a:t>) [14]: attention layer</a:t>
            </a:r>
            <a:r>
              <a:rPr lang="ko-KR" altLang="en-US" dirty="0"/>
              <a:t>에서 상대적인 시간 순서를 </a:t>
            </a:r>
            <a:r>
              <a:rPr lang="en-US" altLang="ko-KR" dirty="0"/>
              <a:t>embedding</a:t>
            </a:r>
            <a:r>
              <a:rPr lang="ko-KR" altLang="en-US" dirty="0"/>
              <a:t>으로 시간 순서를 인식하게 함</a:t>
            </a:r>
            <a:r>
              <a:rPr lang="en-US" altLang="ko-KR" dirty="0"/>
              <a:t>. (</a:t>
            </a:r>
            <a:r>
              <a:rPr lang="ko-KR" altLang="en-US" dirty="0"/>
              <a:t>토큰 길이 </a:t>
            </a:r>
            <a:r>
              <a:rPr lang="en-US" altLang="ko-KR" dirty="0"/>
              <a:t>1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</a:p>
          <a:p>
            <a:pPr>
              <a:buFontTx/>
              <a:buChar char="-"/>
            </a:pPr>
            <a:r>
              <a:rPr lang="en-US" altLang="ko-KR" dirty="0"/>
              <a:t>Objective: JEPA [10, 11]. Latent embedding </a:t>
            </a:r>
            <a:r>
              <a:rPr lang="ko-KR" altLang="en-US" dirty="0"/>
              <a:t>학습</a:t>
            </a:r>
            <a:r>
              <a:rPr lang="en-US" altLang="ko-KR" dirty="0"/>
              <a:t>. </a:t>
            </a:r>
            <a:r>
              <a:rPr lang="ko-KR" altLang="en-US" dirty="0"/>
              <a:t>특정 시간대</a:t>
            </a:r>
            <a:r>
              <a:rPr lang="en-US" altLang="ko-KR" dirty="0"/>
              <a:t>/</a:t>
            </a:r>
            <a:r>
              <a:rPr lang="ko-KR" altLang="en-US" dirty="0"/>
              <a:t>전극 영역을 </a:t>
            </a:r>
            <a:r>
              <a:rPr lang="en-US" altLang="ko-KR" dirty="0"/>
              <a:t>masking </a:t>
            </a:r>
            <a:r>
              <a:rPr lang="ko-KR" altLang="en-US" dirty="0"/>
              <a:t>후 </a:t>
            </a:r>
            <a:r>
              <a:rPr lang="en-US" altLang="ko-KR" dirty="0"/>
              <a:t>reconstruction.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Downstream task</a:t>
            </a:r>
          </a:p>
          <a:p>
            <a:pPr>
              <a:buFontTx/>
              <a:buChar char="-"/>
            </a:pPr>
            <a:r>
              <a:rPr lang="ko-KR" altLang="en-US" dirty="0"/>
              <a:t>일반적인</a:t>
            </a:r>
            <a:r>
              <a:rPr lang="en-US" altLang="ko-KR" dirty="0"/>
              <a:t> </a:t>
            </a:r>
            <a:r>
              <a:rPr lang="ko-KR" altLang="en-US" dirty="0"/>
              <a:t>분류 문제들 </a:t>
            </a:r>
            <a:r>
              <a:rPr lang="en-US" altLang="ko-KR" dirty="0"/>
              <a:t>+ </a:t>
            </a:r>
            <a:r>
              <a:rPr lang="ko-KR" altLang="en-US" dirty="0"/>
              <a:t>가능하면 </a:t>
            </a:r>
            <a:r>
              <a:rPr lang="en-US" altLang="ko-KR" dirty="0"/>
              <a:t>few/zero shot, </a:t>
            </a:r>
            <a:r>
              <a:rPr lang="ko-KR" altLang="en-US" dirty="0"/>
              <a:t>분류 외 </a:t>
            </a:r>
            <a:r>
              <a:rPr lang="en-US" altLang="ko-KR" dirty="0"/>
              <a:t>task, </a:t>
            </a:r>
            <a:r>
              <a:rPr lang="en-US" altLang="ko-KR" dirty="0" err="1"/>
              <a:t>MoE</a:t>
            </a:r>
            <a:r>
              <a:rPr lang="en-US" altLang="ko-KR" dirty="0"/>
              <a:t> </a:t>
            </a:r>
            <a:r>
              <a:rPr lang="ko-KR" altLang="en-US" dirty="0"/>
              <a:t>등 다양하게 시도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Latent representation</a:t>
            </a:r>
            <a:r>
              <a:rPr lang="ko-KR" altLang="en-US" dirty="0"/>
              <a:t>을 통한 </a:t>
            </a:r>
            <a:r>
              <a:rPr lang="en-US" altLang="ko-KR" dirty="0"/>
              <a:t>XAI (latent</a:t>
            </a:r>
            <a:r>
              <a:rPr lang="ko-KR" altLang="en-US" dirty="0"/>
              <a:t> </a:t>
            </a:r>
            <a:r>
              <a:rPr lang="en-US" altLang="ko-KR" dirty="0"/>
              <a:t>brain state </a:t>
            </a:r>
            <a:r>
              <a:rPr lang="ko-KR" altLang="en-US" dirty="0"/>
              <a:t>연구와 연결</a:t>
            </a:r>
            <a:r>
              <a:rPr lang="en-US" altLang="ko-KR" dirty="0"/>
              <a:t>)</a:t>
            </a:r>
          </a:p>
          <a:p>
            <a:pPr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E7239D-65FD-CE7B-41F9-6EEE59CBB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BC109-FCFF-44BB-8C87-0661B45C074E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6711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A92DE0-0BAF-C255-B81E-B3E57E459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향후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969D83-270C-0581-FDEA-75501E991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b="1" dirty="0"/>
              <a:t>학습 환경</a:t>
            </a:r>
            <a:endParaRPr lang="en-US" altLang="ko-KR" b="1" dirty="0"/>
          </a:p>
          <a:p>
            <a:pPr>
              <a:buFontTx/>
              <a:buChar char="-"/>
            </a:pPr>
            <a:r>
              <a:rPr lang="ko-KR" altLang="en-US" dirty="0"/>
              <a:t>기존 연구에서 </a:t>
            </a:r>
            <a:r>
              <a:rPr lang="en-US" altLang="ko-KR" dirty="0"/>
              <a:t>EEG foundation model </a:t>
            </a:r>
            <a:r>
              <a:rPr lang="ko-KR" altLang="en-US" dirty="0"/>
              <a:t>크기</a:t>
            </a:r>
            <a:r>
              <a:rPr lang="en-US" altLang="ko-KR" dirty="0"/>
              <a:t>: 5~300 M</a:t>
            </a:r>
          </a:p>
          <a:p>
            <a:pPr>
              <a:buFontTx/>
              <a:buChar char="-"/>
            </a:pPr>
            <a:r>
              <a:rPr lang="en-US" altLang="ko-KR" dirty="0"/>
              <a:t>NVIDIA RTX 5000 </a:t>
            </a:r>
            <a:r>
              <a:rPr lang="en-US" altLang="ko-KR" dirty="0" err="1"/>
              <a:t>ada</a:t>
            </a:r>
            <a:r>
              <a:rPr lang="en-US" altLang="ko-KR" dirty="0"/>
              <a:t> (32GB) * 2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Pretrain</a:t>
            </a:r>
            <a:r>
              <a:rPr lang="ko-KR" altLang="en-US" dirty="0"/>
              <a:t> 이후 </a:t>
            </a:r>
            <a:r>
              <a:rPr lang="en-US" altLang="ko-KR" dirty="0"/>
              <a:t>downstream task</a:t>
            </a:r>
            <a:r>
              <a:rPr lang="ko-KR" altLang="en-US" dirty="0"/>
              <a:t>는 여러 사람들이 같이 병렬적으로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기존 </a:t>
            </a:r>
            <a:r>
              <a:rPr lang="en-US" altLang="ko-KR" dirty="0"/>
              <a:t>EEG foundation model </a:t>
            </a:r>
            <a:r>
              <a:rPr lang="ko-KR" altLang="en-US" dirty="0"/>
              <a:t>연구들은 </a:t>
            </a:r>
            <a:r>
              <a:rPr lang="en-US" altLang="ko-KR" dirty="0" err="1"/>
              <a:t>MoE</a:t>
            </a:r>
            <a:r>
              <a:rPr lang="ko-KR" altLang="en-US" dirty="0"/>
              <a:t>를 사용하지 않음 </a:t>
            </a:r>
            <a:r>
              <a:rPr lang="en-US" altLang="ko-KR" dirty="0"/>
              <a:t>-&gt; </a:t>
            </a:r>
            <a:r>
              <a:rPr lang="ko-KR" altLang="en-US" dirty="0"/>
              <a:t>시도 가능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B14400-7F2E-78BE-C464-787CF4DDA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BC109-FCFF-44BB-8C87-0661B45C074E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317DF43-C1AA-881F-B1F1-9BAEC1FA93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522271"/>
              </p:ext>
            </p:extLst>
          </p:nvPr>
        </p:nvGraphicFramePr>
        <p:xfrm>
          <a:off x="432753" y="2312744"/>
          <a:ext cx="9166346" cy="2682240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1309478">
                  <a:extLst>
                    <a:ext uri="{9D8B030D-6E8A-4147-A177-3AD203B41FA5}">
                      <a16:colId xmlns:a16="http://schemas.microsoft.com/office/drawing/2014/main" val="2876866156"/>
                    </a:ext>
                  </a:extLst>
                </a:gridCol>
                <a:gridCol w="1309478">
                  <a:extLst>
                    <a:ext uri="{9D8B030D-6E8A-4147-A177-3AD203B41FA5}">
                      <a16:colId xmlns:a16="http://schemas.microsoft.com/office/drawing/2014/main" val="3920427317"/>
                    </a:ext>
                  </a:extLst>
                </a:gridCol>
                <a:gridCol w="1309478">
                  <a:extLst>
                    <a:ext uri="{9D8B030D-6E8A-4147-A177-3AD203B41FA5}">
                      <a16:colId xmlns:a16="http://schemas.microsoft.com/office/drawing/2014/main" val="1386649443"/>
                    </a:ext>
                  </a:extLst>
                </a:gridCol>
                <a:gridCol w="1309478">
                  <a:extLst>
                    <a:ext uri="{9D8B030D-6E8A-4147-A177-3AD203B41FA5}">
                      <a16:colId xmlns:a16="http://schemas.microsoft.com/office/drawing/2014/main" val="1338770947"/>
                    </a:ext>
                  </a:extLst>
                </a:gridCol>
                <a:gridCol w="1309478">
                  <a:extLst>
                    <a:ext uri="{9D8B030D-6E8A-4147-A177-3AD203B41FA5}">
                      <a16:colId xmlns:a16="http://schemas.microsoft.com/office/drawing/2014/main" val="1289912103"/>
                    </a:ext>
                  </a:extLst>
                </a:gridCol>
                <a:gridCol w="1309478">
                  <a:extLst>
                    <a:ext uri="{9D8B030D-6E8A-4147-A177-3AD203B41FA5}">
                      <a16:colId xmlns:a16="http://schemas.microsoft.com/office/drawing/2014/main" val="2087791650"/>
                    </a:ext>
                  </a:extLst>
                </a:gridCol>
                <a:gridCol w="1309478">
                  <a:extLst>
                    <a:ext uri="{9D8B030D-6E8A-4147-A177-3AD203B41FA5}">
                      <a16:colId xmlns:a16="http://schemas.microsoft.com/office/drawing/2014/main" val="41158865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 b="1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구분</a:t>
                      </a:r>
                      <a:endParaRPr lang="ko-KR" altLang="en-US" sz="1400" dirty="0">
                        <a:solidFill>
                          <a:srgbClr val="1F1F1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 b="1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파라미터 수</a:t>
                      </a:r>
                      <a:endParaRPr lang="ko-KR" altLang="en-US" sz="1400" dirty="0">
                        <a:solidFill>
                          <a:srgbClr val="1F1F1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1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Hidden Dim</a:t>
                      </a:r>
                      <a:endParaRPr lang="en-US" sz="1400" dirty="0">
                        <a:solidFill>
                          <a:srgbClr val="1F1F1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1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Layers (L)</a:t>
                      </a:r>
                      <a:endParaRPr lang="en-US" sz="1400" dirty="0">
                        <a:solidFill>
                          <a:srgbClr val="1F1F1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1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Heads (H)</a:t>
                      </a:r>
                      <a:endParaRPr lang="en-US" sz="1400" dirty="0">
                        <a:solidFill>
                          <a:srgbClr val="1F1F1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 b="1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예상 </a:t>
                      </a:r>
                      <a:r>
                        <a:rPr lang="en-US" sz="1400" b="1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VRAM</a:t>
                      </a:r>
                      <a:endParaRPr lang="ko-KR" altLang="en-US" sz="1400" dirty="0">
                        <a:solidFill>
                          <a:srgbClr val="1F1F1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 b="1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용도 </a:t>
                      </a:r>
                      <a:endParaRPr lang="ko-KR" altLang="en-US" sz="1400" dirty="0">
                        <a:solidFill>
                          <a:srgbClr val="1F1F1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14300" marR="114300" marT="76200" marB="76200" anchor="ctr"/>
                </a:tc>
                <a:extLst>
                  <a:ext uri="{0D108BD9-81ED-4DB2-BD59-A6C34878D82A}">
                    <a16:rowId xmlns:a16="http://schemas.microsoft.com/office/drawing/2014/main" val="1489306978"/>
                  </a:ext>
                </a:extLst>
              </a:tr>
              <a:tr h="25332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Tiny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~5M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256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&lt; 4GB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코드 디버깅</a:t>
                      </a:r>
                      <a:r>
                        <a:rPr lang="en-US" altLang="ko-KR" sz="140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, LR </a:t>
                      </a: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탐색</a:t>
                      </a:r>
                    </a:p>
                  </a:txBody>
                  <a:tcPr marL="114300" marR="114300" marT="76200" marB="76200" anchor="ctr"/>
                </a:tc>
                <a:extLst>
                  <a:ext uri="{0D108BD9-81ED-4DB2-BD59-A6C34878D82A}">
                    <a16:rowId xmlns:a16="http://schemas.microsoft.com/office/drawing/2014/main" val="789493697"/>
                  </a:ext>
                </a:extLst>
              </a:tr>
              <a:tr h="25332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Small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~30M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512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~8GB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하이퍼파라미터 튜닝</a:t>
                      </a:r>
                    </a:p>
                  </a:txBody>
                  <a:tcPr marL="114300" marR="114300" marT="76200" marB="76200" anchor="ctr"/>
                </a:tc>
                <a:extLst>
                  <a:ext uri="{0D108BD9-81ED-4DB2-BD59-A6C34878D82A}">
                    <a16:rowId xmlns:a16="http://schemas.microsoft.com/office/drawing/2014/main" val="1644605021"/>
                  </a:ext>
                </a:extLst>
              </a:tr>
              <a:tr h="25332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Base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~100M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768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~16GB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메인 실험</a:t>
                      </a:r>
                      <a:r>
                        <a:rPr lang="en-US" altLang="ko-KR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성능 벤치마크</a:t>
                      </a:r>
                    </a:p>
                  </a:txBody>
                  <a:tcPr marL="114300" marR="114300" marT="76200" marB="76200" anchor="ctr"/>
                </a:tc>
                <a:extLst>
                  <a:ext uri="{0D108BD9-81ED-4DB2-BD59-A6C34878D82A}">
                    <a16:rowId xmlns:a16="http://schemas.microsoft.com/office/drawing/2014/main" val="1665249314"/>
                  </a:ext>
                </a:extLst>
              </a:tr>
              <a:tr h="25332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Large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~300M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1024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24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altLang="ko-KR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16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~32GB (</a:t>
                      </a:r>
                      <a:r>
                        <a:rPr lang="ko-KR" altLang="en-US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꽉 참</a:t>
                      </a:r>
                      <a:r>
                        <a:rPr lang="en-US" altLang="ko-KR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최종 </a:t>
                      </a:r>
                      <a:r>
                        <a:rPr lang="en-US" sz="1400" dirty="0">
                          <a:solidFill>
                            <a:srgbClr val="1F1F1F"/>
                          </a:solidFill>
                          <a:effectLst/>
                          <a:latin typeface="+mn-ea"/>
                          <a:ea typeface="+mn-ea"/>
                        </a:rPr>
                        <a:t>Foundation Model</a:t>
                      </a:r>
                    </a:p>
                  </a:txBody>
                  <a:tcPr marL="114300" marR="114300" marT="76200" marB="76200" anchor="ctr"/>
                </a:tc>
                <a:extLst>
                  <a:ext uri="{0D108BD9-81ED-4DB2-BD59-A6C34878D82A}">
                    <a16:rowId xmlns:a16="http://schemas.microsoft.com/office/drawing/2014/main" val="14546656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6461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5828</TotalTime>
  <Words>1387</Words>
  <Application>Microsoft Office PowerPoint</Application>
  <PresentationFormat>A4 용지(210x297mm)</PresentationFormat>
  <Paragraphs>171</Paragraphs>
  <Slides>11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Pretendard SemiBold</vt:lpstr>
      <vt:lpstr>Pretendard Medium</vt:lpstr>
      <vt:lpstr>Arial</vt:lpstr>
      <vt:lpstr>Pretendard</vt:lpstr>
      <vt:lpstr>Pretendard ExtraBold</vt:lpstr>
      <vt:lpstr>Wingdings</vt:lpstr>
      <vt:lpstr>맑은 고딕</vt:lpstr>
      <vt:lpstr>Office 테마</vt:lpstr>
      <vt:lpstr>Research Idea</vt:lpstr>
      <vt:lpstr>0. 지금까지 Idea</vt:lpstr>
      <vt:lpstr>0. 지금까지 Idea  NeurIPS</vt:lpstr>
      <vt:lpstr>1. EEG Foundation Model</vt:lpstr>
      <vt:lpstr>1. EEG Foundation Model</vt:lpstr>
      <vt:lpstr>2. Brain State – Codebook Matching</vt:lpstr>
      <vt:lpstr>2. Brain State – Latent Embedding</vt:lpstr>
      <vt:lpstr>3. 향후 계획</vt:lpstr>
      <vt:lpstr>3. 향후 계획</vt:lpstr>
      <vt:lpstr>3. 향후 계획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삼성 과제</dc:title>
  <dc:creator>김민수</dc:creator>
  <cp:lastModifiedBy>김민수</cp:lastModifiedBy>
  <cp:revision>14</cp:revision>
  <dcterms:created xsi:type="dcterms:W3CDTF">2023-07-04T08:47:27Z</dcterms:created>
  <dcterms:modified xsi:type="dcterms:W3CDTF">2026-02-11T08:09:27Z</dcterms:modified>
</cp:coreProperties>
</file>

<file path=docProps/thumbnail.jpeg>
</file>